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63" r:id="rId4"/>
    <p:sldId id="264" r:id="rId5"/>
    <p:sldId id="270" r:id="rId6"/>
    <p:sldId id="271" r:id="rId7"/>
    <p:sldId id="272" r:id="rId8"/>
    <p:sldId id="273" r:id="rId9"/>
    <p:sldId id="267" r:id="rId10"/>
    <p:sldId id="268" r:id="rId11"/>
    <p:sldId id="266" r:id="rId12"/>
    <p:sldId id="269" r:id="rId13"/>
    <p:sldId id="265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F68C4-9EA5-4778-B84D-FF810EDF7BB5}" type="datetimeFigureOut">
              <a:rPr lang="es-ES" smtClean="0"/>
              <a:pPr/>
              <a:t>17/01/2015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C2112-C1BE-4452-BC0A-DAFC305AB15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4435-C954-4FE2-BF48-BD359FB8D867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6FEAADC-A6E9-4B0D-9226-B460872723C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7FCA-577B-416B-AE28-207631885ACF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BB64-9378-4FB1-9369-0FC1EB942C03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5F21-E8E6-472E-B1FD-3452E48A5DC1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5105400" cy="457200"/>
          </a:xfrm>
        </p:spPr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>
            <a:normAutofit/>
          </a:bodyPr>
          <a:lstStyle>
            <a:lvl1pPr marL="0" indent="0">
              <a:spcBef>
                <a:spcPts val="0"/>
              </a:spcBef>
              <a:defRPr sz="3200"/>
            </a:lvl1pPr>
            <a:lvl2pPr marL="0" indent="0">
              <a:spcBef>
                <a:spcPts val="0"/>
              </a:spcBef>
              <a:defRPr sz="3200"/>
            </a:lvl2pPr>
            <a:lvl3pPr marL="0" indent="0">
              <a:spcBef>
                <a:spcPts val="0"/>
              </a:spcBef>
              <a:defRPr sz="2800"/>
            </a:lvl3pPr>
            <a:lvl4pPr marL="0" indent="0">
              <a:spcBef>
                <a:spcPts val="0"/>
              </a:spcBef>
              <a:defRPr sz="2800"/>
            </a:lvl4pPr>
            <a:lvl5pPr marL="0" indent="0">
              <a:spcBef>
                <a:spcPts val="0"/>
              </a:spcBef>
              <a:defRPr sz="2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C8A2-2766-4434-9CC1-A35AE9209DDF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FEAADC-A6E9-4B0D-9226-B460872723C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6D5F-B65A-4D45-9FC8-2DAF07879D2E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C76B-1CBC-4C6D-B9B8-4E1331F99E48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ABFB-0BC3-449A-8619-9D2EB981E997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10E4-BA80-46BC-9758-945A02E01674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9DDAE-2D59-4613-A97E-536094E172FB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04E4-F5C2-49B6-B494-E1C778954140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FEAADC-A6E9-4B0D-9226-B460872723C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5FA194-C688-4CF0-8756-17AB82099B2D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6FEAADC-A6E9-4B0D-9226-B460872723C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pergaminovirtual.com.ar/definicion/Internet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Mensaje" TargetMode="External"/><Relationship Id="rId2" Type="http://schemas.openxmlformats.org/officeDocument/2006/relationships/hyperlink" Target="http://es.wikipedia.org/wiki/Dato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Computador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Sistema_l%C3%B3gico" TargetMode="External"/><Relationship Id="rId2" Type="http://schemas.openxmlformats.org/officeDocument/2006/relationships/hyperlink" Target="http://es.wikipedia.org/wiki/Softwa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s.wikipedia.org/wiki/Sistema_inform%C3%A1tico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Sistema_inform%C3%A1tico" TargetMode="External"/><Relationship Id="rId2" Type="http://schemas.openxmlformats.org/officeDocument/2006/relationships/hyperlink" Target="http://es.wikipedia.org/wiki/Alfabeto_Fon%C3%A9tico_Internacion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Software" TargetMode="External"/><Relationship Id="rId5" Type="http://schemas.openxmlformats.org/officeDocument/2006/relationships/hyperlink" Target="http://es.wikipedia.org/wiki/Perif%C3%A9rico_(inform%C3%A1tica)" TargetMode="External"/><Relationship Id="rId4" Type="http://schemas.openxmlformats.org/officeDocument/2006/relationships/hyperlink" Target="http://es.wikipedia.org/wiki/Hardwar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Telefon%C3%ADa_m%C3%B3vil" TargetMode="External"/><Relationship Id="rId3" Type="http://schemas.openxmlformats.org/officeDocument/2006/relationships/hyperlink" Target="http://es.wikipedia.org/wiki/Informaci%C3%B3n" TargetMode="External"/><Relationship Id="rId7" Type="http://schemas.openxmlformats.org/officeDocument/2006/relationships/hyperlink" Target="http://es.wikipedia.org/wiki/Internet" TargetMode="External"/><Relationship Id="rId2" Type="http://schemas.openxmlformats.org/officeDocument/2006/relationships/hyperlink" Target="http://es.wikipedia.org/wiki/Cienc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Circuito_integrado" TargetMode="External"/><Relationship Id="rId5" Type="http://schemas.openxmlformats.org/officeDocument/2006/relationships/hyperlink" Target="http://es.wikipedia.org/wiki/Electr%C3%B3nica_digital" TargetMode="External"/><Relationship Id="rId4" Type="http://schemas.openxmlformats.org/officeDocument/2006/relationships/hyperlink" Target="http://es.wikipedia.org/wiki/Dat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s-ES" sz="2800" dirty="0" smtClean="0"/>
              <a:t> </a:t>
            </a:r>
            <a:r>
              <a:rPr lang="es-ES" sz="2800" b="1" dirty="0"/>
              <a:t>Ingeniería en Innovación Agrícola </a:t>
            </a:r>
            <a:r>
              <a:rPr lang="es-ES" sz="2800" b="1" dirty="0" smtClean="0"/>
              <a:t>Sustentable</a:t>
            </a:r>
            <a:endParaRPr lang="en-US" sz="28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4800" b="1" dirty="0" smtClean="0"/>
              <a:t>Tecnologías </a:t>
            </a:r>
            <a:r>
              <a:rPr lang="es-ES" sz="4800" b="1" dirty="0"/>
              <a:t>de la Información y </a:t>
            </a:r>
            <a:r>
              <a:rPr lang="es-ES" sz="4800" b="1" dirty="0" smtClean="0"/>
              <a:t>Comunicaciones</a:t>
            </a:r>
            <a:endParaRPr lang="en-US" sz="4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ADA5-D855-42A8-8B57-70B9E48B5665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990600" y="48006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u="sng" dirty="0" smtClean="0"/>
              <a:t>Profesor de Asignatura: LIC. Susana Alejandra López Jiménez</a:t>
            </a:r>
          </a:p>
          <a:p>
            <a:pPr algn="ctr"/>
            <a:r>
              <a:rPr lang="es-ES" b="1" dirty="0" smtClean="0"/>
              <a:t>Licenciado en Sistemas Computacionales</a:t>
            </a:r>
          </a:p>
          <a:p>
            <a:pPr algn="r"/>
            <a:r>
              <a:rPr lang="es-ES" dirty="0" smtClean="0"/>
              <a:t>ale.lopj@gmail.com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Computación 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5F21-E8E6-472E-B1FD-3452E48A5DC1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El concepto "Computación" refiere al estudio científico que se desarrolla sobre sistemas automatizados de manejo de informaciones, lo cual se lleva a cabo a través de herramientas pensadas para tal propósito. Es de este modo, que aparecen conceptos como la PC, Tecnología, </a:t>
            </a:r>
            <a:r>
              <a:rPr lang="es-ES" dirty="0" smtClean="0">
                <a:hlinkClick r:id="rId2"/>
              </a:rPr>
              <a:t>Internet</a:t>
            </a:r>
            <a:r>
              <a:rPr lang="es-ES" dirty="0" smtClean="0"/>
              <a:t> e Informática, que se vinculan entre sí en el marco del procesamiento y movilidad de la información.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Dato 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5F21-E8E6-472E-B1FD-3452E48A5DC1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Es la materia prima de un sistema de computo. En otras palabras es la información que será transformada para obtener los resultados deseados en un sistema de computo.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Información 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5F21-E8E6-472E-B1FD-3452E48A5DC1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En sentido general, la </a:t>
            </a:r>
            <a:r>
              <a:rPr lang="es-ES" b="1" dirty="0" smtClean="0"/>
              <a:t>información</a:t>
            </a:r>
            <a:r>
              <a:rPr lang="es-ES" dirty="0" smtClean="0"/>
              <a:t> es un conjunto organizado de </a:t>
            </a:r>
            <a:r>
              <a:rPr lang="es-ES" dirty="0" smtClean="0">
                <a:hlinkClick r:id="rId2" tooltip="Datos"/>
              </a:rPr>
              <a:t>datos</a:t>
            </a:r>
            <a:r>
              <a:rPr lang="es-ES" dirty="0" smtClean="0"/>
              <a:t> procesados, que constituyen un </a:t>
            </a:r>
            <a:r>
              <a:rPr lang="es-ES" dirty="0" smtClean="0">
                <a:hlinkClick r:id="rId3" tooltip="Mensaje"/>
              </a:rPr>
              <a:t>mensaje</a:t>
            </a:r>
            <a:r>
              <a:rPr lang="es-ES" dirty="0" smtClean="0"/>
              <a:t> que cambia el estado de conocimiento del sujeto o sistema que recibe dicho mensaje.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Usuario 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5F21-E8E6-472E-B1FD-3452E48A5DC1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Son las personas que se encargan de proporcionar los datos para que funcione adecuadamente el sistema de cómputo. Estas personas se pueden clasificar en:</a:t>
            </a:r>
          </a:p>
          <a:p>
            <a:r>
              <a:rPr lang="es-ES" dirty="0" smtClean="0"/>
              <a:t>Usuarios habituales. Este tipo de usuario utiliza la computadora como su herramienta de trabajo cotidiana. Y tienen un buen conocimiento sobre el funcionamiento de la computadora.</a:t>
            </a:r>
          </a:p>
          <a:p>
            <a:r>
              <a:rPr lang="es-ES" dirty="0" smtClean="0"/>
              <a:t>Usuarios esporádicos. Son los que utilizan esporádicamente la computadora para realizar algunas de sus tareas diarias.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Unidades  de medida en informática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5F21-E8E6-472E-B1FD-3452E48A5DC1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6 Marcador de contenido" descr="sistema-de-medida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43915" y="1793748"/>
            <a:ext cx="7913370" cy="388010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1. Introducción a las Tecnologías de la Información y Comunicación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1.1. Conceptos en Tecnologías de la Información y Comunicación. </a:t>
            </a:r>
          </a:p>
          <a:p>
            <a:pPr>
              <a:buNone/>
            </a:pPr>
            <a:r>
              <a:rPr lang="es-ES" dirty="0" smtClean="0"/>
              <a:t>1.2. Las </a:t>
            </a:r>
            <a:r>
              <a:rPr lang="es-ES" dirty="0" err="1" smtClean="0"/>
              <a:t>TIC´s</a:t>
            </a:r>
            <a:r>
              <a:rPr lang="es-ES" dirty="0" smtClean="0"/>
              <a:t> y áreas de aplicación. </a:t>
            </a:r>
          </a:p>
          <a:p>
            <a:pPr>
              <a:buNone/>
            </a:pPr>
            <a:r>
              <a:rPr lang="es-ES" dirty="0" smtClean="0"/>
              <a:t>1.3. Componentes de un sistema de informático. </a:t>
            </a:r>
          </a:p>
          <a:p>
            <a:pPr>
              <a:buNone/>
            </a:pPr>
            <a:r>
              <a:rPr lang="es-ES" dirty="0" smtClean="0"/>
              <a:t>1.3.1. Hardware: tipos y ejemplos. </a:t>
            </a:r>
          </a:p>
          <a:p>
            <a:pPr>
              <a:buNone/>
            </a:pPr>
            <a:r>
              <a:rPr lang="es-ES" dirty="0" smtClean="0"/>
              <a:t>1.3.2. Software: tipos y ejemplos. 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14B3-CF1D-4456-ADA5-E3F002E2AEB0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Competencia específica a desarrollar</a:t>
            </a:r>
            <a:b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b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de Aprendizaje 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Identificar las áreas de aplicación de las </a:t>
            </a:r>
            <a:r>
              <a:rPr lang="es-ES" dirty="0" err="1" smtClean="0"/>
              <a:t>Tic’s</a:t>
            </a:r>
            <a:r>
              <a:rPr lang="es-ES" dirty="0" smtClean="0"/>
              <a:t> y los elementos que componen un sistema informático. </a:t>
            </a:r>
          </a:p>
        </p:txBody>
      </p:sp>
      <p:sp>
        <p:nvSpPr>
          <p:cNvPr id="10" name="9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Realizar un cuadro sinóptico de las áreas de aplicación de las </a:t>
            </a:r>
            <a:r>
              <a:rPr lang="es-ES" dirty="0" err="1" smtClean="0"/>
              <a:t>TIC’s</a:t>
            </a:r>
            <a:r>
              <a:rPr lang="es-ES" dirty="0" smtClean="0"/>
              <a:t>. </a:t>
            </a:r>
          </a:p>
          <a:p>
            <a:r>
              <a:rPr lang="es-ES" dirty="0" smtClean="0"/>
              <a:t>Mostrar la clasificación de los diferentes tipos de computadoras. </a:t>
            </a:r>
          </a:p>
          <a:p>
            <a:r>
              <a:rPr lang="es-ES" dirty="0" smtClean="0"/>
              <a:t>Investigar y clasificar los diversos dispositivos de un sistema informático. </a:t>
            </a:r>
          </a:p>
          <a:p>
            <a:r>
              <a:rPr lang="es-ES" dirty="0" smtClean="0"/>
              <a:t>Crear una línea de tiempo que muestre la evolución y tendencia de los equipos de cómputo y dispositivos de almacenamiento. </a:t>
            </a:r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571B-650C-45A5-A613-4012FF60804E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3" name="1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Evidencias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6D5F-B65A-4D45-9FC8-2DAF07879D2E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dirty="0" smtClean="0"/>
              <a:t>Investigar conceptos sobre las </a:t>
            </a:r>
            <a:r>
              <a:rPr lang="es-ES" dirty="0" err="1" smtClean="0">
                <a:hlinkClick r:id="rId2" action="ppaction://hlinksldjump"/>
              </a:rPr>
              <a:t>TIC’s</a:t>
            </a:r>
            <a:r>
              <a:rPr lang="es-ES" dirty="0" smtClean="0">
                <a:hlinkClick r:id="rId2" action="ppaction://hlinksldjump"/>
              </a:rPr>
              <a:t> </a:t>
            </a: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Realizar un cuadro sinóptico de las áreas de aplicación de las </a:t>
            </a:r>
            <a:r>
              <a:rPr lang="es-ES" dirty="0" err="1" smtClean="0"/>
              <a:t>TIC’s</a:t>
            </a:r>
            <a:r>
              <a:rPr lang="es-E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Mostrar la clasificación de los diferentes tipos de  software.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Clasificación de los diferentes tipos de hardware.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Crear una línea de tiempo que muestre la evolución y tendencia de los equipos de cómputo y dispositivos de almacenamiento. </a:t>
            </a:r>
          </a:p>
          <a:p>
            <a:pPr marL="514350" indent="-514350">
              <a:buFont typeface="+mj-lt"/>
              <a:buAutoNum type="arabicPeriod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TICs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5F21-E8E6-472E-B1FD-3452E48A5DC1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Si se entiende esta última como el conjunto de recursos, procedimientos y técnicas usadas en el procesamiento, almacenamiento y transmisión de información, esta definición se ha matizado de la mano de las TIC, pues en la actualidad no basta con hablar de </a:t>
            </a:r>
            <a:r>
              <a:rPr lang="es-ES" dirty="0" err="1" smtClean="0"/>
              <a:t>una</a:t>
            </a:r>
            <a:r>
              <a:rPr lang="es-ES" dirty="0" err="1" smtClean="0">
                <a:hlinkClick r:id="rId2" tooltip="Computadora"/>
              </a:rPr>
              <a:t>computadora</a:t>
            </a:r>
            <a:r>
              <a:rPr lang="es-ES" dirty="0" smtClean="0"/>
              <a:t> cuando se hace referencia al procesamiento de la información.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Software 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5F21-E8E6-472E-B1FD-3452E48A5DC1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Se conoce como </a:t>
            </a:r>
            <a:r>
              <a:rPr lang="es-ES" b="1" i="1" dirty="0" smtClean="0"/>
              <a:t>software</a:t>
            </a:r>
            <a:r>
              <a:rPr lang="es-ES" baseline="30000" dirty="0" smtClean="0">
                <a:hlinkClick r:id="rId2"/>
              </a:rPr>
              <a:t>1</a:t>
            </a:r>
            <a:r>
              <a:rPr lang="es-ES" dirty="0" smtClean="0"/>
              <a:t> </a:t>
            </a:r>
            <a:r>
              <a:rPr lang="es-ES" i="1" dirty="0" smtClean="0"/>
              <a:t>al equipamiento lógico o </a:t>
            </a:r>
            <a:r>
              <a:rPr lang="es-ES" i="1" dirty="0" smtClean="0">
                <a:hlinkClick r:id="rId3" tooltip="Sistema lógico"/>
              </a:rPr>
              <a:t>soporte lógico</a:t>
            </a:r>
            <a:r>
              <a:rPr lang="es-ES" dirty="0" smtClean="0"/>
              <a:t> de un </a:t>
            </a:r>
            <a:r>
              <a:rPr lang="es-ES" dirty="0" smtClean="0">
                <a:hlinkClick r:id="rId4" tooltip="Sistema informático"/>
              </a:rPr>
              <a:t>sistema informático</a:t>
            </a:r>
            <a:r>
              <a:rPr lang="es-ES" dirty="0" smtClean="0"/>
              <a:t>, que comprende el conjunto de los componentes </a:t>
            </a:r>
            <a:r>
              <a:rPr lang="es-ES" b="1" dirty="0" smtClean="0"/>
              <a:t>lógicos</a:t>
            </a:r>
            <a:r>
              <a:rPr lang="es-ES" dirty="0" smtClean="0"/>
              <a:t> necesarios que hacen posible la realización de tareas específicas.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Hardware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5F21-E8E6-472E-B1FD-3452E48A5DC1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El término </a:t>
            </a:r>
            <a:r>
              <a:rPr lang="es-ES" b="1" i="1" dirty="0" smtClean="0"/>
              <a:t>hardware</a:t>
            </a:r>
            <a:r>
              <a:rPr lang="es-ES" dirty="0" smtClean="0"/>
              <a:t> (pronunciación </a:t>
            </a:r>
            <a:r>
              <a:rPr lang="es-ES" dirty="0" smtClean="0">
                <a:hlinkClick r:id="rId2" tooltip="Alfabeto Fonético Internacional"/>
              </a:rPr>
              <a:t>AFI</a:t>
            </a:r>
            <a:r>
              <a:rPr lang="es-ES" dirty="0" smtClean="0"/>
              <a:t>: [ˈ</a:t>
            </a:r>
            <a:r>
              <a:rPr lang="es-ES" dirty="0" err="1" smtClean="0"/>
              <a:t>hɑːdˌwɛə</a:t>
            </a:r>
            <a:r>
              <a:rPr lang="es-ES" dirty="0" smtClean="0"/>
              <a:t>] o [ˈ</a:t>
            </a:r>
            <a:r>
              <a:rPr lang="es-ES" dirty="0" err="1" smtClean="0"/>
              <a:t>hɑɹdˌwɛɚ</a:t>
            </a:r>
            <a:r>
              <a:rPr lang="es-ES" dirty="0" smtClean="0"/>
              <a:t>]) se refiere a todas las partes tangibles de un </a:t>
            </a:r>
            <a:r>
              <a:rPr lang="es-ES" dirty="0" smtClean="0">
                <a:hlinkClick r:id="rId3" tooltip="Sistema informático"/>
              </a:rPr>
              <a:t>sistema informático</a:t>
            </a:r>
            <a:r>
              <a:rPr lang="es-ES" dirty="0" smtClean="0"/>
              <a:t>; sus componentes son: eléctricos, electrónicos, electromecánicos y mecánicos.</a:t>
            </a:r>
            <a:r>
              <a:rPr lang="es-ES" baseline="30000" dirty="0" smtClean="0">
                <a:hlinkClick r:id="rId4"/>
              </a:rPr>
              <a:t>1</a:t>
            </a:r>
            <a:r>
              <a:rPr lang="es-ES" dirty="0" smtClean="0"/>
              <a:t> Son cables, gabinetes o cajas, </a:t>
            </a:r>
            <a:r>
              <a:rPr lang="es-ES" dirty="0" smtClean="0">
                <a:hlinkClick r:id="rId5" tooltip="Periférico (informática)"/>
              </a:rPr>
              <a:t>periféricos</a:t>
            </a:r>
            <a:r>
              <a:rPr lang="es-ES" dirty="0" smtClean="0"/>
              <a:t> de todo tipo y cualquier otro elemento físico involucrado; contrariamente, el soporte lógico es intangible y es llamado </a:t>
            </a:r>
            <a:r>
              <a:rPr lang="es-ES" i="1" dirty="0" smtClean="0">
                <a:hlinkClick r:id="rId6" tooltip="Software"/>
              </a:rPr>
              <a:t>software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Sistema de cómputo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5F21-E8E6-472E-B1FD-3452E48A5DC1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Un sistema es un conjunto de elementos relacionados entre si, para buscar un mismo fin.</a:t>
            </a:r>
          </a:p>
          <a:p>
            <a:r>
              <a:rPr lang="es-ES" dirty="0" smtClean="0"/>
              <a:t>De esta forma podemos definir que un sistema de computo es un conjunto de elementos (usuarios, equipo de computo, programas y datos) donde cada uno de ellos tiene una función especifica para lograr manejar la información que se genere en la computadora.</a:t>
            </a:r>
          </a:p>
          <a:p>
            <a:r>
              <a:rPr lang="es-ES" dirty="0" smtClean="0"/>
              <a:t>Los elementos que constituyen a un sistema de computo son:</a:t>
            </a:r>
          </a:p>
          <a:p>
            <a:r>
              <a:rPr lang="es-ES" dirty="0" smtClean="0"/>
              <a:t>Usuarios.</a:t>
            </a:r>
          </a:p>
          <a:p>
            <a:r>
              <a:rPr lang="es-ES" dirty="0" smtClean="0"/>
              <a:t>Equipo de computo (Elementos físicos).</a:t>
            </a:r>
          </a:p>
          <a:p>
            <a:r>
              <a:rPr lang="es-ES" dirty="0" smtClean="0"/>
              <a:t>Programas de computo (Elementos lógicos).</a:t>
            </a:r>
          </a:p>
          <a:p>
            <a:r>
              <a:rPr lang="es-ES" dirty="0" smtClean="0"/>
              <a:t>Datos.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Informática 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5F21-E8E6-472E-B1FD-3452E48A5DC1}" type="datetime2">
              <a:rPr lang="es-ES" smtClean="0"/>
              <a:pPr/>
              <a:t>sábado, 17 de enero de 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Profesor de Asignatura: LIC. Susana Alejandra López Jiménez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AADC-A6E9-4B0D-9226-B460872723C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 informática es una </a:t>
            </a:r>
            <a:r>
              <a:rPr lang="es-ES" dirty="0" smtClean="0">
                <a:hlinkClick r:id="rId2" tooltip="Ciencia"/>
              </a:rPr>
              <a:t>ciencia</a:t>
            </a:r>
            <a:r>
              <a:rPr lang="es-ES" dirty="0" smtClean="0"/>
              <a:t> que estudia métodos, procesos, técnicas, con el fin de almacenar, procesar y transmitir  </a:t>
            </a:r>
            <a:r>
              <a:rPr lang="es-ES" dirty="0" smtClean="0">
                <a:hlinkClick r:id="rId3" tooltip="Información"/>
              </a:rPr>
              <a:t>información</a:t>
            </a:r>
            <a:r>
              <a:rPr lang="es-ES" dirty="0" smtClean="0"/>
              <a:t> y </a:t>
            </a:r>
            <a:r>
              <a:rPr lang="es-ES" dirty="0" smtClean="0">
                <a:hlinkClick r:id="rId4" tooltip="Dato"/>
              </a:rPr>
              <a:t>datos</a:t>
            </a:r>
            <a:r>
              <a:rPr lang="es-ES" dirty="0" smtClean="0"/>
              <a:t> en formato </a:t>
            </a:r>
            <a:r>
              <a:rPr lang="es-ES" dirty="0" smtClean="0">
                <a:hlinkClick r:id="rId5" tooltip="Electrónica digital"/>
              </a:rPr>
              <a:t>digital</a:t>
            </a:r>
            <a:r>
              <a:rPr lang="es-ES" dirty="0" smtClean="0"/>
              <a:t>. </a:t>
            </a:r>
          </a:p>
          <a:p>
            <a:r>
              <a:rPr lang="es-ES" dirty="0" smtClean="0"/>
              <a:t>La informática se ha desarrollado rápidamente a partir de la segunda mitad del siglo XX, con la aparición de tecnologías tales como el </a:t>
            </a:r>
            <a:r>
              <a:rPr lang="es-ES" dirty="0" smtClean="0">
                <a:hlinkClick r:id="rId6" tooltip="Circuito integrado"/>
              </a:rPr>
              <a:t>circuito integrado</a:t>
            </a:r>
            <a:r>
              <a:rPr lang="es-ES" dirty="0" smtClean="0"/>
              <a:t>, </a:t>
            </a:r>
            <a:r>
              <a:rPr lang="es-ES" dirty="0" smtClean="0">
                <a:hlinkClick r:id="rId7" tooltip="Internet"/>
              </a:rPr>
              <a:t>Internet</a:t>
            </a:r>
            <a:r>
              <a:rPr lang="es-ES" dirty="0" smtClean="0"/>
              <a:t> y </a:t>
            </a:r>
            <a:r>
              <a:rPr lang="es-ES" dirty="0" err="1" smtClean="0"/>
              <a:t>el</a:t>
            </a:r>
            <a:r>
              <a:rPr lang="es-ES" dirty="0" err="1" smtClean="0">
                <a:hlinkClick r:id="rId8" tooltip="Telefonía móvil"/>
              </a:rPr>
              <a:t>teléfono</a:t>
            </a:r>
            <a:r>
              <a:rPr lang="es-ES" dirty="0" smtClean="0">
                <a:hlinkClick r:id="rId8" tooltip="Telefonía móvil"/>
              </a:rPr>
              <a:t> móvil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494</TotalTime>
  <Words>693</Words>
  <Application>Microsoft Office PowerPoint</Application>
  <PresentationFormat>Presentación en pantalla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Equidad</vt:lpstr>
      <vt:lpstr>Tecnologías de la Información y Comunicaciones</vt:lpstr>
      <vt:lpstr>1. Introducción a las Tecnologías de la Información y Comunicación</vt:lpstr>
      <vt:lpstr>Competencia específica a desarrollar &amp;  Actividades de Aprendizaje </vt:lpstr>
      <vt:lpstr>Evidencias</vt:lpstr>
      <vt:lpstr>TICs </vt:lpstr>
      <vt:lpstr> Software </vt:lpstr>
      <vt:lpstr>Hardware</vt:lpstr>
      <vt:lpstr>Sistema de cómputo</vt:lpstr>
      <vt:lpstr>Informática </vt:lpstr>
      <vt:lpstr>Computación </vt:lpstr>
      <vt:lpstr>Dato </vt:lpstr>
      <vt:lpstr>Información </vt:lpstr>
      <vt:lpstr>Usuario </vt:lpstr>
      <vt:lpstr>Unidades  de medida en informática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Tecnologías de la Información y Comunicaciones</dc:title>
  <dc:creator>QPS</dc:creator>
  <cp:lastModifiedBy>LIC. SUSANA ALEJANDRA LOPEZ JIMENEZ</cp:lastModifiedBy>
  <cp:revision>33</cp:revision>
  <dcterms:created xsi:type="dcterms:W3CDTF">2014-05-03T03:14:51Z</dcterms:created>
  <dcterms:modified xsi:type="dcterms:W3CDTF">2015-01-17T17:16:15Z</dcterms:modified>
</cp:coreProperties>
</file>