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81" r:id="rId3"/>
    <p:sldId id="278" r:id="rId4"/>
    <p:sldId id="279" r:id="rId5"/>
    <p:sldId id="280" r:id="rId6"/>
    <p:sldId id="282" r:id="rId7"/>
    <p:sldId id="284" r:id="rId8"/>
    <p:sldId id="285" r:id="rId9"/>
    <p:sldId id="286" r:id="rId10"/>
    <p:sldId id="287" r:id="rId11"/>
    <p:sldId id="283" r:id="rId12"/>
    <p:sldId id="28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D37E0-2DBE-44BC-9CB1-B2DECDE4D093}" type="datetimeFigureOut">
              <a:rPr lang="es-MX" smtClean="0"/>
              <a:pPr/>
              <a:t>06/08/2010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4C7C0-50C0-495C-86B8-FC560681E8AD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12EC906-7EA7-4400-925F-95140D6A9DEE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C0B3-6480-417E-83CB-D26B79529798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6C8D-C3EB-44FC-A0CE-A053177D1490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noProof="0" smtClean="0"/>
              <a:t>Click to edit Master title style</a:t>
            </a:r>
            <a:endParaRPr lang="es-MX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86000"/>
            <a:ext cx="8507288" cy="3840163"/>
          </a:xfrm>
        </p:spPr>
        <p:txBody>
          <a:bodyPr>
            <a:normAutofit/>
          </a:bodyPr>
          <a:lstStyle>
            <a:lvl1pPr indent="0" algn="just">
              <a:defRPr sz="3200"/>
            </a:lvl1pPr>
            <a:lvl2pPr indent="0" algn="just">
              <a:defRPr sz="3200"/>
            </a:lvl2pPr>
            <a:lvl3pPr indent="0" algn="just">
              <a:defRPr sz="2800"/>
            </a:lvl3pPr>
            <a:lvl4pPr indent="0" algn="just">
              <a:defRPr sz="2400"/>
            </a:lvl4pPr>
            <a:lvl5pPr indent="0" algn="just">
              <a:defRPr sz="2400"/>
            </a:lvl5pPr>
          </a:lstStyle>
          <a:p>
            <a:pPr lvl="0"/>
            <a:r>
              <a:rPr lang="es-MX" noProof="0" smtClean="0"/>
              <a:t>Click to edit Master text styles</a:t>
            </a:r>
          </a:p>
          <a:p>
            <a:pPr lvl="1"/>
            <a:r>
              <a:rPr lang="es-MX" noProof="0" smtClean="0"/>
              <a:t>Second level</a:t>
            </a:r>
          </a:p>
          <a:p>
            <a:pPr lvl="2"/>
            <a:r>
              <a:rPr lang="es-MX" noProof="0" smtClean="0"/>
              <a:t>Third level</a:t>
            </a:r>
          </a:p>
          <a:p>
            <a:pPr lvl="3"/>
            <a:r>
              <a:rPr lang="es-MX" noProof="0" smtClean="0"/>
              <a:t>Fourth level</a:t>
            </a:r>
          </a:p>
          <a:p>
            <a:pPr lvl="4"/>
            <a:r>
              <a:rPr lang="es-MX" noProof="0" smtClean="0"/>
              <a:t>Fifth level</a:t>
            </a:r>
            <a:endParaRPr lang="es-MX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E9E-660E-4AC0-BBEF-F019E63391E9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B94E7F59-4808-4BE1-B3B6-050BA30192A4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187C-C049-4247-A031-1B0966D7D513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37133-10D5-4984-838F-62E4D74921FE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0468-D404-4476-B167-76E21864A8FD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29C6-0F8A-4EB9-870F-7BD5308A6FA3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A07D-012D-42D2-8B6B-DBD5957ACEDB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96F9-0328-4831-8A96-67CB4C03572A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3C33859-C768-4FC9-B95C-B9CE3E2CA298}" type="datetime1">
              <a:rPr lang="es-MX" smtClean="0"/>
              <a:pPr/>
              <a:t>06/08/2010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E9B4BA97-AAF4-439B-B28F-178B944B6400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5715000" cy="1413475"/>
          </a:xfrm>
        </p:spPr>
        <p:txBody>
          <a:bodyPr>
            <a:normAutofit/>
          </a:bodyPr>
          <a:lstStyle/>
          <a:p>
            <a:pPr algn="r"/>
            <a:r>
              <a:rPr lang="es-MX" sz="2400" dirty="0" smtClean="0"/>
              <a:t>LSC. Susana Alejandra López Jiménez.</a:t>
            </a:r>
            <a:endParaRPr lang="es-MX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204864"/>
            <a:ext cx="5544616" cy="2448272"/>
          </a:xfrm>
        </p:spPr>
        <p:txBody>
          <a:bodyPr anchor="ctr">
            <a:normAutofit/>
          </a:bodyPr>
          <a:lstStyle/>
          <a:p>
            <a:pPr algn="r"/>
            <a:r>
              <a:rPr lang="es-MX" sz="4400" b="1" dirty="0" smtClean="0"/>
              <a:t>LÓGICA DE PROGRAMACIÓN</a:t>
            </a:r>
            <a:endParaRPr lang="es-MX" sz="4400" b="1" dirty="0"/>
          </a:p>
        </p:txBody>
      </p:sp>
      <p:pic>
        <p:nvPicPr>
          <p:cNvPr id="4" name="Picture 3" descr="Logo-ITSLR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643400">
            <a:off x="-99664" y="207769"/>
            <a:ext cx="3487016" cy="24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5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Problema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 En una tienda, a los artículos que tienen adherida una etiqueta verde se les 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aplica un 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10% de descuento sobre su precio normal; si la etiqueta es roja, el descuento es del 20%; 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si el 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artículo no presenta etiqueta, entonces no hay descuento.</a:t>
            </a:r>
            <a:endParaRPr lang="es-MX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TAREA</a:t>
            </a:r>
            <a:endParaRPr lang="es-MX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Investigar 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el tema “Diagramas de Flujo”.</a:t>
            </a:r>
          </a:p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Llevar 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las notas mas importantes escritas a mano en el cuaderno.</a:t>
            </a:r>
          </a:p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Imprimir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en hoja de recicle y pegarla en la libreta, la simbología y función de cada símbolo  para elaborar diagramas de flujo.</a:t>
            </a:r>
            <a:endParaRPr lang="es-MX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u="sng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</a:t>
            </a:r>
            <a:r>
              <a:rPr lang="es-MX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u="sng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r>
              <a:rPr lang="es-MX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u="sng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s-MX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u="sng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</a:t>
            </a:r>
            <a:r>
              <a:rPr lang="es-MX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  <a:endParaRPr lang="es-MX" b="1" dirty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2291697"/>
            <a:ext cx="3600000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228600" indent="-228600" algn="ctr"/>
            <a:r>
              <a:rPr lang="es-MX" sz="3200" b="1" dirty="0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es-MX" sz="3200" b="1" dirty="0" err="1" smtClean="0"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Rs</a:t>
            </a:r>
            <a:endParaRPr lang="es-MX" sz="3200" b="1" dirty="0" smtClean="0"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93093" y="3137647"/>
            <a:ext cx="3600000" cy="29992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Reutiliza</a:t>
            </a:r>
          </a:p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Recicla</a:t>
            </a:r>
          </a:p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Reduce</a:t>
            </a:r>
          </a:p>
          <a:p>
            <a:pPr>
              <a:buNone/>
            </a:pPr>
            <a:endParaRPr lang="es-MX" sz="32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220072" y="2291697"/>
            <a:ext cx="3600000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228600" indent="-228600" algn="ctr"/>
            <a:r>
              <a:rPr lang="es-MX" sz="3200" b="1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 </a:t>
            </a:r>
            <a:r>
              <a:rPr lang="es-MX" sz="3200" b="1" dirty="0" err="1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Rs</a:t>
            </a:r>
            <a:endParaRPr lang="es-MX" sz="3200" b="1" dirty="0" smtClean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220072" y="3137646"/>
            <a:ext cx="3600000" cy="34597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Reduce</a:t>
            </a:r>
          </a:p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Reflexiona</a:t>
            </a:r>
          </a:p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Reutiliza</a:t>
            </a:r>
          </a:p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Recicla</a:t>
            </a:r>
          </a:p>
          <a:p>
            <a:r>
              <a:rPr lang="es-MX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Reforesta</a:t>
            </a:r>
          </a:p>
          <a:p>
            <a:endParaRPr lang="es-MX" sz="32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s-MX" sz="6600" dirty="0" smtClean="0"/>
              <a:t>EJERCICIOS</a:t>
            </a:r>
            <a:endParaRPr lang="es-MX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1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942656" cy="41373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1600" dirty="0" smtClean="0"/>
              <a:t>1. Fijarse en el nombre del medicamento a conseguir.</a:t>
            </a:r>
          </a:p>
          <a:p>
            <a:pPr>
              <a:buNone/>
            </a:pPr>
            <a:r>
              <a:rPr lang="es-MX" sz="1600" dirty="0" smtClean="0"/>
              <a:t>2. Caminar a la farmacia más cercana.</a:t>
            </a:r>
          </a:p>
          <a:p>
            <a:pPr>
              <a:buNone/>
            </a:pPr>
            <a:r>
              <a:rPr lang="es-MX" sz="1600" dirty="0" smtClean="0"/>
              <a:t>3. Acercarse al mostrador de la farmacia.</a:t>
            </a:r>
          </a:p>
          <a:p>
            <a:pPr>
              <a:buNone/>
            </a:pPr>
            <a:r>
              <a:rPr lang="es-MX" sz="1600" dirty="0" smtClean="0"/>
              <a:t>4. Solicitar al farmacéutico la medicina.</a:t>
            </a:r>
          </a:p>
          <a:p>
            <a:pPr>
              <a:buNone/>
            </a:pPr>
            <a:r>
              <a:rPr lang="es-MX" sz="1600" dirty="0" smtClean="0"/>
              <a:t>5. Si no tiene el medicamento, salir de la farmacia y repetir desde el paso 2.</a:t>
            </a:r>
          </a:p>
          <a:p>
            <a:pPr>
              <a:buNone/>
            </a:pPr>
            <a:r>
              <a:rPr lang="es-MX" sz="1600" dirty="0" smtClean="0"/>
              <a:t>6. Si tiene el medicamento, verificar que corresponda al solicitado.</a:t>
            </a:r>
          </a:p>
          <a:p>
            <a:pPr>
              <a:buNone/>
            </a:pPr>
            <a:r>
              <a:rPr lang="es-MX" sz="1600" dirty="0" smtClean="0"/>
              <a:t>7. Solicitar el costo.</a:t>
            </a:r>
          </a:p>
          <a:p>
            <a:pPr>
              <a:buNone/>
            </a:pPr>
            <a:r>
              <a:rPr lang="es-MX" sz="1600" dirty="0" smtClean="0"/>
              <a:t>8. Si se va a adquirir, pagarlo, si no ir al paso 9.</a:t>
            </a:r>
          </a:p>
          <a:p>
            <a:pPr>
              <a:buNone/>
            </a:pPr>
            <a:r>
              <a:rPr lang="es-MX" sz="1600" dirty="0" smtClean="0"/>
              <a:t>9. Salir de la farmacia.</a:t>
            </a:r>
            <a:endParaRPr lang="es-MX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Problema: Conseguir un medicamento poco común en las farmacias cercanas a tu casa.</a:t>
            </a:r>
          </a:p>
          <a:p>
            <a:r>
              <a:rPr lang="es-MX" dirty="0" smtClean="0"/>
              <a:t>Solución: Se presenta el algoritmo que se requiere en forma de una lista de pasos a seguir.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6" name="TextBox 5"/>
          <p:cNvSpPr txBox="1"/>
          <p:nvPr/>
        </p:nvSpPr>
        <p:spPr>
          <a:xfrm>
            <a:off x="4446895" y="5373216"/>
            <a:ext cx="4501938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MX" sz="2800" b="1" dirty="0" smtClean="0"/>
              <a:t>LOS QUE VAN TERMINANDO,</a:t>
            </a:r>
          </a:p>
          <a:p>
            <a:pPr algn="ctr"/>
            <a:r>
              <a:rPr lang="es-MX" sz="2800" b="1" dirty="0" smtClean="0"/>
              <a:t>PUEDEN SALIR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a) Explica, ¿por qué se encuentran los pasos ordenados de esta forma?</a:t>
            </a:r>
          </a:p>
          <a:p>
            <a:pPr>
              <a:buNone/>
            </a:pPr>
            <a:r>
              <a:rPr lang="es-MX" dirty="0" smtClean="0"/>
              <a:t>b) ¿Se apega la solución a la definición de algoritmo? Explica.</a:t>
            </a:r>
          </a:p>
          <a:p>
            <a:pPr>
              <a:buNone/>
            </a:pPr>
            <a:r>
              <a:rPr lang="es-MX" dirty="0" smtClean="0"/>
              <a:t>c) Define otro algoritmo para el mismo problema.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2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Proceso que sigue una secretaria para capturar una carta en un procesador de palabras en Windows 95, guardándola en un disco flexible de 3.5.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320000" cy="38274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1. Tener la carta a capturar.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2. Sentarse frente a la computadora.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3. Encender el monitor.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4. Encender el CPU.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5. Entrar a Windows.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6. Llamar la aplicación a utilizar para la captura.</a:t>
            </a:r>
          </a:p>
          <a:p>
            <a:pPr>
              <a:buNone/>
            </a:pPr>
            <a:r>
              <a:rPr lang="pt-BR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7. Verificar formatos de página.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8. Capturar la carta en el editor.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9. Dar formato de párrafo y de caracteres en la carta.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10.Revisar ortografía.</a:t>
            </a:r>
            <a:endParaRPr lang="es-MX" sz="16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504" y="1052736"/>
            <a:ext cx="4320000" cy="38274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11. Insertar un disco flexible de 3.5. en la unidad correspondiente.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12. Utilizar la opción de salvar archivo, de la aplicación.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13. Direccionar el archivo a la unidad del disco flexible de 3.5..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14. Asignar un nombre al archivo de la carta.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15. Seleccionar la opción de aceptar dicho proceso.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16. Salir del documento.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17. Salir de la aplicación.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18. Salir de Windows.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19.Apagar CPU.</a:t>
            </a:r>
          </a:p>
          <a:p>
            <a:pPr>
              <a:buNone/>
            </a:pPr>
            <a:r>
              <a:rPr lang="es-MX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20.Apagar monitor.</a:t>
            </a:r>
          </a:p>
          <a:p>
            <a:endParaRPr lang="es-MX" sz="16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a) ¿La lógica que se siguió para enlistar las actividades es correcta? ¿Por qué?</a:t>
            </a:r>
          </a:p>
          <a:p>
            <a:pPr>
              <a:buNone/>
            </a:pP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b) Con base en la definición de algoritmo, revisa la solución propuesta y escribe tus observaciones.</a:t>
            </a:r>
          </a:p>
          <a:p>
            <a:pPr>
              <a:buNone/>
            </a:pP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c) Realiza un algoritmo distinto que resuelva el mismo problema.</a:t>
            </a:r>
            <a:endParaRPr lang="es-MX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3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Problema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 Tomando en cuenta las soluciones de los ejercicios anteriores, elabora en tu cuaderno el algoritmo de las actividades de solicitud, búsqueda y facturación de una refacción, que debe realizar un vendedor de mostrador de una tienda de refacciones de automóviles.</a:t>
            </a:r>
            <a:endParaRPr lang="es-MX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4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Problema</a:t>
            </a:r>
            <a:r>
              <a:rPr lang="es-MX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: Desarrolla el algoritmo que describa la secuencia de pasos a seguir para resolver la situación de aprendizaje de la guía de estudio.</a:t>
            </a:r>
            <a:endParaRPr lang="es-MX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BA97-AAF4-439B-B28F-178B944B6400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318</TotalTime>
  <Words>654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</vt:lpstr>
      <vt:lpstr>LÓGICA DE PROGRAMACIÓN</vt:lpstr>
      <vt:lpstr>Slide 2</vt:lpstr>
      <vt:lpstr>EJERCICIO 1</vt:lpstr>
      <vt:lpstr>Slide 4</vt:lpstr>
      <vt:lpstr>EJERCICIO 2</vt:lpstr>
      <vt:lpstr>Slide 6</vt:lpstr>
      <vt:lpstr>Slide 7</vt:lpstr>
      <vt:lpstr>EJERCICIO 3</vt:lpstr>
      <vt:lpstr>EJERCICIO 4</vt:lpstr>
      <vt:lpstr>EJERCICIO 5</vt:lpstr>
      <vt:lpstr>TAREA</vt:lpstr>
      <vt:lpstr>BUEN FIN DE SEMANA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DE PROGRAMACIÓN</dc:title>
  <dc:creator>LOPEZ</dc:creator>
  <cp:lastModifiedBy>LOPEZ</cp:lastModifiedBy>
  <cp:revision>36</cp:revision>
  <dcterms:created xsi:type="dcterms:W3CDTF">2010-08-04T14:19:48Z</dcterms:created>
  <dcterms:modified xsi:type="dcterms:W3CDTF">2010-08-06T14:32:30Z</dcterms:modified>
</cp:coreProperties>
</file>