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8" r:id="rId2"/>
    <p:sldId id="259" r:id="rId3"/>
    <p:sldId id="263" r:id="rId4"/>
    <p:sldId id="260" r:id="rId5"/>
    <p:sldId id="257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61" r:id="rId16"/>
    <p:sldId id="269" r:id="rId17"/>
    <p:sldId id="273" r:id="rId18"/>
    <p:sldId id="274" r:id="rId19"/>
    <p:sldId id="275" r:id="rId20"/>
    <p:sldId id="276" r:id="rId21"/>
    <p:sldId id="277" r:id="rId22"/>
    <p:sldId id="281" r:id="rId23"/>
    <p:sldId id="278" r:id="rId24"/>
    <p:sldId id="279" r:id="rId25"/>
    <p:sldId id="280" r:id="rId26"/>
    <p:sldId id="282" r:id="rId27"/>
    <p:sldId id="284" r:id="rId28"/>
    <p:sldId id="285" r:id="rId29"/>
    <p:sldId id="286" r:id="rId30"/>
    <p:sldId id="287" r:id="rId31"/>
    <p:sldId id="283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B638E-D195-4D84-881B-5E5AABA04CAC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C27EAB2-7124-4941-AF15-8C4DF43316B0}">
      <dgm:prSet phldrT="[Text]" custT="1"/>
      <dgm:spPr/>
      <dgm:t>
        <a:bodyPr/>
        <a:lstStyle/>
        <a:p>
          <a:r>
            <a:rPr lang="es-MX" sz="1000" noProof="0" smtClean="0"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</a:rPr>
            <a:t>Programa 1</a:t>
          </a:r>
          <a:endParaRPr lang="es-MX" sz="1000" noProof="0">
            <a:effectLst>
              <a:glow rad="101600">
                <a:schemeClr val="accent6">
                  <a:lumMod val="50000"/>
                  <a:alpha val="60000"/>
                </a:schemeClr>
              </a:glow>
            </a:effectLst>
          </a:endParaRPr>
        </a:p>
      </dgm:t>
    </dgm:pt>
    <dgm:pt modelId="{B79EE442-6A77-4521-B01D-C350E8F644F9}" type="parTrans" cxnId="{B4ED1AB6-6896-474C-9318-B6A67EB1DF72}">
      <dgm:prSet/>
      <dgm:spPr/>
      <dgm:t>
        <a:bodyPr/>
        <a:lstStyle/>
        <a:p>
          <a:endParaRPr lang="es-MX" sz="2400" noProof="0"/>
        </a:p>
      </dgm:t>
    </dgm:pt>
    <dgm:pt modelId="{3AD64E24-D6ED-4DA5-87C0-17E221B6BC0D}" type="sibTrans" cxnId="{B4ED1AB6-6896-474C-9318-B6A67EB1DF72}">
      <dgm:prSet/>
      <dgm:spPr/>
      <dgm:t>
        <a:bodyPr/>
        <a:lstStyle/>
        <a:p>
          <a:endParaRPr lang="es-MX" sz="2400" noProof="0"/>
        </a:p>
      </dgm:t>
    </dgm:pt>
    <dgm:pt modelId="{B4474A87-3237-4676-8DC3-649FD28FE45E}">
      <dgm:prSet phldrT="[Text]" custT="1"/>
      <dgm:spPr/>
      <dgm:t>
        <a:bodyPr/>
        <a:lstStyle/>
        <a:p>
          <a:r>
            <a:rPr lang="es-MX" sz="1000" noProof="0" smtClean="0"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</a:rPr>
            <a:t>Programa 2</a:t>
          </a:r>
          <a:endParaRPr lang="es-MX" sz="1000" noProof="0">
            <a:effectLst>
              <a:glow rad="101600">
                <a:schemeClr val="accent6">
                  <a:lumMod val="50000"/>
                  <a:alpha val="60000"/>
                </a:schemeClr>
              </a:glow>
            </a:effectLst>
          </a:endParaRPr>
        </a:p>
      </dgm:t>
    </dgm:pt>
    <dgm:pt modelId="{6CCC8CB1-262B-4EAC-AFCB-5AADE8003BEB}" type="parTrans" cxnId="{E9E4C360-EDE1-4AEA-8BD7-854092B05E79}">
      <dgm:prSet/>
      <dgm:spPr/>
      <dgm:t>
        <a:bodyPr/>
        <a:lstStyle/>
        <a:p>
          <a:endParaRPr lang="es-MX" sz="2400" noProof="0"/>
        </a:p>
      </dgm:t>
    </dgm:pt>
    <dgm:pt modelId="{F5E67BB3-E86A-4BE5-86C3-301B0BF92FE9}" type="sibTrans" cxnId="{E9E4C360-EDE1-4AEA-8BD7-854092B05E79}">
      <dgm:prSet/>
      <dgm:spPr/>
      <dgm:t>
        <a:bodyPr/>
        <a:lstStyle/>
        <a:p>
          <a:endParaRPr lang="es-MX" sz="2400" noProof="0"/>
        </a:p>
      </dgm:t>
    </dgm:pt>
    <dgm:pt modelId="{08D19B46-04DF-44ED-9950-3756B960D106}">
      <dgm:prSet phldrT="[Text]" custT="1"/>
      <dgm:spPr/>
      <dgm:t>
        <a:bodyPr/>
        <a:lstStyle/>
        <a:p>
          <a:r>
            <a:rPr lang="es-MX" sz="1000" noProof="0" dirty="0" smtClean="0"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</a:rPr>
            <a:t>Programa 3</a:t>
          </a:r>
          <a:endParaRPr lang="es-MX" sz="1000" noProof="0" dirty="0">
            <a:effectLst>
              <a:glow rad="101600">
                <a:schemeClr val="accent6">
                  <a:lumMod val="50000"/>
                  <a:alpha val="60000"/>
                </a:schemeClr>
              </a:glow>
            </a:effectLst>
          </a:endParaRPr>
        </a:p>
      </dgm:t>
    </dgm:pt>
    <dgm:pt modelId="{DE3A4726-86BF-4C85-AE57-4E95DC603D49}" type="parTrans" cxnId="{F4C2DB71-C03C-4C89-BA86-299895625F62}">
      <dgm:prSet/>
      <dgm:spPr/>
      <dgm:t>
        <a:bodyPr/>
        <a:lstStyle/>
        <a:p>
          <a:endParaRPr lang="es-MX" sz="2400" noProof="0"/>
        </a:p>
      </dgm:t>
    </dgm:pt>
    <dgm:pt modelId="{0C391010-E30C-4834-AE78-C3F0DAE0E10C}" type="sibTrans" cxnId="{F4C2DB71-C03C-4C89-BA86-299895625F62}">
      <dgm:prSet/>
      <dgm:spPr/>
      <dgm:t>
        <a:bodyPr/>
        <a:lstStyle/>
        <a:p>
          <a:endParaRPr lang="es-MX" sz="2400" noProof="0"/>
        </a:p>
      </dgm:t>
    </dgm:pt>
    <dgm:pt modelId="{4A92639E-A536-40E6-A4BF-47FED72D0770}">
      <dgm:prSet phldrT="[Text]" custT="1"/>
      <dgm:spPr/>
      <dgm:t>
        <a:bodyPr/>
        <a:lstStyle/>
        <a:p>
          <a:r>
            <a:rPr lang="es-MX" sz="1600" b="1" noProof="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rPr>
            <a:t>Software</a:t>
          </a:r>
          <a:endParaRPr lang="es-MX" sz="1600" b="1" noProof="0" dirty="0"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3B8CC834-16F8-46EB-9BCB-FE1844711112}" type="parTrans" cxnId="{8D6EA35E-C71D-4E27-A821-B085680B3AD8}">
      <dgm:prSet/>
      <dgm:spPr/>
      <dgm:t>
        <a:bodyPr/>
        <a:lstStyle/>
        <a:p>
          <a:endParaRPr lang="es-MX" sz="2400" noProof="0"/>
        </a:p>
      </dgm:t>
    </dgm:pt>
    <dgm:pt modelId="{E58F60BF-0A9C-42B9-BAD1-B40BA6BCD7E4}" type="sibTrans" cxnId="{8D6EA35E-C71D-4E27-A821-B085680B3AD8}">
      <dgm:prSet/>
      <dgm:spPr/>
      <dgm:t>
        <a:bodyPr/>
        <a:lstStyle/>
        <a:p>
          <a:endParaRPr lang="es-MX" sz="2400" noProof="0"/>
        </a:p>
      </dgm:t>
    </dgm:pt>
    <dgm:pt modelId="{23AD74CF-39D8-4D81-A922-968FCC254939}" type="pres">
      <dgm:prSet presAssocID="{2AEB638E-D195-4D84-881B-5E5AABA04CA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4A52A1-95B4-486F-8E58-423CD1FB9BDC}" type="pres">
      <dgm:prSet presAssocID="{2AEB638E-D195-4D84-881B-5E5AABA04CAC}" presName="ellipse" presStyleLbl="trBgShp" presStyleIdx="0" presStyleCnt="1"/>
      <dgm:spPr/>
    </dgm:pt>
    <dgm:pt modelId="{16B73606-DBE4-47F7-AE72-5E67F2FBDCFF}" type="pres">
      <dgm:prSet presAssocID="{2AEB638E-D195-4D84-881B-5E5AABA04CAC}" presName="arrow1" presStyleLbl="fgShp" presStyleIdx="0" presStyleCnt="1"/>
      <dgm:spPr/>
    </dgm:pt>
    <dgm:pt modelId="{33B4B98F-6C74-4E53-8F1F-6F052B1B3B42}" type="pres">
      <dgm:prSet presAssocID="{2AEB638E-D195-4D84-881B-5E5AABA04CAC}" presName="rectangle" presStyleLbl="revTx" presStyleIdx="0" presStyleCnt="1" custLinFactNeighborX="-1566" custLinFactNeighborY="-186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CC9862-5661-4A67-BFD5-9E84CEF4F132}" type="pres">
      <dgm:prSet presAssocID="{B4474A87-3237-4676-8DC3-649FD28FE45E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E74EB6-8209-49D0-865F-FDA61DDB6A09}" type="pres">
      <dgm:prSet presAssocID="{08D19B46-04DF-44ED-9950-3756B960D10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50B619-9D28-4CA4-B32F-9B81D3E3C8E9}" type="pres">
      <dgm:prSet presAssocID="{4A92639E-A536-40E6-A4BF-47FED72D077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3C9A90-93E0-4FBD-A97C-CDF4FCC69EF7}" type="pres">
      <dgm:prSet presAssocID="{2AEB638E-D195-4D84-881B-5E5AABA04CAC}" presName="funnel" presStyleLbl="trAlignAcc1" presStyleIdx="0" presStyleCnt="1" custScaleX="139616" custScaleY="139616" custLinFactNeighborX="-1621" custLinFactNeighborY="12690"/>
      <dgm:spPr/>
    </dgm:pt>
  </dgm:ptLst>
  <dgm:cxnLst>
    <dgm:cxn modelId="{9E18FE49-86A6-4683-AFBD-778719B0C77D}" type="presOf" srcId="{4A92639E-A536-40E6-A4BF-47FED72D0770}" destId="{33B4B98F-6C74-4E53-8F1F-6F052B1B3B42}" srcOrd="0" destOrd="0" presId="urn:microsoft.com/office/officeart/2005/8/layout/funnel1"/>
    <dgm:cxn modelId="{79DF4292-FBC5-45C3-B288-B79E3A1631D6}" type="presOf" srcId="{2AEB638E-D195-4D84-881B-5E5AABA04CAC}" destId="{23AD74CF-39D8-4D81-A922-968FCC254939}" srcOrd="0" destOrd="0" presId="urn:microsoft.com/office/officeart/2005/8/layout/funnel1"/>
    <dgm:cxn modelId="{C59E676E-9118-4D8F-AA2D-3278AB5A6F67}" type="presOf" srcId="{B4474A87-3237-4676-8DC3-649FD28FE45E}" destId="{43E74EB6-8209-49D0-865F-FDA61DDB6A09}" srcOrd="0" destOrd="0" presId="urn:microsoft.com/office/officeart/2005/8/layout/funnel1"/>
    <dgm:cxn modelId="{B4ED1AB6-6896-474C-9318-B6A67EB1DF72}" srcId="{2AEB638E-D195-4D84-881B-5E5AABA04CAC}" destId="{5C27EAB2-7124-4941-AF15-8C4DF43316B0}" srcOrd="0" destOrd="0" parTransId="{B79EE442-6A77-4521-B01D-C350E8F644F9}" sibTransId="{3AD64E24-D6ED-4DA5-87C0-17E221B6BC0D}"/>
    <dgm:cxn modelId="{E9E4C360-EDE1-4AEA-8BD7-854092B05E79}" srcId="{2AEB638E-D195-4D84-881B-5E5AABA04CAC}" destId="{B4474A87-3237-4676-8DC3-649FD28FE45E}" srcOrd="1" destOrd="0" parTransId="{6CCC8CB1-262B-4EAC-AFCB-5AADE8003BEB}" sibTransId="{F5E67BB3-E86A-4BE5-86C3-301B0BF92FE9}"/>
    <dgm:cxn modelId="{E6694247-2D3E-4B8C-AD0B-14AF0DCD8E9F}" type="presOf" srcId="{08D19B46-04DF-44ED-9950-3756B960D106}" destId="{18CC9862-5661-4A67-BFD5-9E84CEF4F132}" srcOrd="0" destOrd="0" presId="urn:microsoft.com/office/officeart/2005/8/layout/funnel1"/>
    <dgm:cxn modelId="{F4C2DB71-C03C-4C89-BA86-299895625F62}" srcId="{2AEB638E-D195-4D84-881B-5E5AABA04CAC}" destId="{08D19B46-04DF-44ED-9950-3756B960D106}" srcOrd="2" destOrd="0" parTransId="{DE3A4726-86BF-4C85-AE57-4E95DC603D49}" sibTransId="{0C391010-E30C-4834-AE78-C3F0DAE0E10C}"/>
    <dgm:cxn modelId="{A995DC4F-EDD5-4147-AB23-7061ADBA7FE0}" type="presOf" srcId="{5C27EAB2-7124-4941-AF15-8C4DF43316B0}" destId="{7550B619-9D28-4CA4-B32F-9B81D3E3C8E9}" srcOrd="0" destOrd="0" presId="urn:microsoft.com/office/officeart/2005/8/layout/funnel1"/>
    <dgm:cxn modelId="{8D6EA35E-C71D-4E27-A821-B085680B3AD8}" srcId="{2AEB638E-D195-4D84-881B-5E5AABA04CAC}" destId="{4A92639E-A536-40E6-A4BF-47FED72D0770}" srcOrd="3" destOrd="0" parTransId="{3B8CC834-16F8-46EB-9BCB-FE1844711112}" sibTransId="{E58F60BF-0A9C-42B9-BAD1-B40BA6BCD7E4}"/>
    <dgm:cxn modelId="{F44C3B20-D4BB-4075-96FF-9D36A97D6B41}" type="presParOf" srcId="{23AD74CF-39D8-4D81-A922-968FCC254939}" destId="{964A52A1-95B4-486F-8E58-423CD1FB9BDC}" srcOrd="0" destOrd="0" presId="urn:microsoft.com/office/officeart/2005/8/layout/funnel1"/>
    <dgm:cxn modelId="{927E4067-C0DF-4183-994C-A3F625B48D81}" type="presParOf" srcId="{23AD74CF-39D8-4D81-A922-968FCC254939}" destId="{16B73606-DBE4-47F7-AE72-5E67F2FBDCFF}" srcOrd="1" destOrd="0" presId="urn:microsoft.com/office/officeart/2005/8/layout/funnel1"/>
    <dgm:cxn modelId="{F9259BBE-A45F-4FAF-9ABB-9E1AC99C89E8}" type="presParOf" srcId="{23AD74CF-39D8-4D81-A922-968FCC254939}" destId="{33B4B98F-6C74-4E53-8F1F-6F052B1B3B42}" srcOrd="2" destOrd="0" presId="urn:microsoft.com/office/officeart/2005/8/layout/funnel1"/>
    <dgm:cxn modelId="{A0B85251-C7D1-4CA6-8764-DD1289ED8151}" type="presParOf" srcId="{23AD74CF-39D8-4D81-A922-968FCC254939}" destId="{18CC9862-5661-4A67-BFD5-9E84CEF4F132}" srcOrd="3" destOrd="0" presId="urn:microsoft.com/office/officeart/2005/8/layout/funnel1"/>
    <dgm:cxn modelId="{C4B84C34-F92E-4814-A09C-692625EBAB8B}" type="presParOf" srcId="{23AD74CF-39D8-4D81-A922-968FCC254939}" destId="{43E74EB6-8209-49D0-865F-FDA61DDB6A09}" srcOrd="4" destOrd="0" presId="urn:microsoft.com/office/officeart/2005/8/layout/funnel1"/>
    <dgm:cxn modelId="{652CFAE4-8E5E-41EC-8A45-A27A05F8B6A4}" type="presParOf" srcId="{23AD74CF-39D8-4D81-A922-968FCC254939}" destId="{7550B619-9D28-4CA4-B32F-9B81D3E3C8E9}" srcOrd="5" destOrd="0" presId="urn:microsoft.com/office/officeart/2005/8/layout/funnel1"/>
    <dgm:cxn modelId="{4CE90C5A-19ED-4D61-938C-3CF394AF5EF3}" type="presParOf" srcId="{23AD74CF-39D8-4D81-A922-968FCC254939}" destId="{AD3C9A90-93E0-4FBD-A97C-CDF4FCC69EF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E50554-F48A-424C-A552-52357E05B860}" type="doc">
      <dgm:prSet loTypeId="urn:microsoft.com/office/officeart/2005/8/layout/lProcess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20E0B29-0446-406A-881F-EFF2AFB332B2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noProof="0" smtClean="0"/>
            <a:t>De Sistema</a:t>
          </a:r>
          <a:endParaRPr lang="es-MX" noProof="0"/>
        </a:p>
      </dgm:t>
    </dgm:pt>
    <dgm:pt modelId="{2A7E6CE2-F145-4203-B9C1-813670B31393}" type="parTrans" cxnId="{2E5E4A84-DDF1-4FC7-8B1B-A11CD603F45A}">
      <dgm:prSet/>
      <dgm:spPr/>
      <dgm:t>
        <a:bodyPr/>
        <a:lstStyle/>
        <a:p>
          <a:endParaRPr lang="es-MX" noProof="0"/>
        </a:p>
      </dgm:t>
    </dgm:pt>
    <dgm:pt modelId="{12836064-EE99-41D1-A075-54DCFA4FDFA8}" type="sibTrans" cxnId="{2E5E4A84-DDF1-4FC7-8B1B-A11CD603F45A}">
      <dgm:prSet/>
      <dgm:spPr/>
      <dgm:t>
        <a:bodyPr/>
        <a:lstStyle/>
        <a:p>
          <a:endParaRPr lang="es-MX" noProof="0"/>
        </a:p>
      </dgm:t>
    </dgm:pt>
    <dgm:pt modelId="{C555E375-FCB9-47AA-8465-A8B3C5E0040C}">
      <dgm:prSet phldrT="[Text]"/>
      <dgm:spPr/>
      <dgm:t>
        <a:bodyPr/>
        <a:lstStyle/>
        <a:p>
          <a:r>
            <a:rPr lang="es-MX" noProof="0" dirty="0" smtClean="0"/>
            <a:t>Windows</a:t>
          </a:r>
          <a:endParaRPr lang="es-MX" noProof="0" dirty="0"/>
        </a:p>
      </dgm:t>
    </dgm:pt>
    <dgm:pt modelId="{BC45CBB3-7E44-4A93-B7D6-0CDD32BA077A}" type="parTrans" cxnId="{2D858E32-090A-4787-98ED-DDA4F876B466}">
      <dgm:prSet/>
      <dgm:spPr/>
      <dgm:t>
        <a:bodyPr/>
        <a:lstStyle/>
        <a:p>
          <a:endParaRPr lang="es-MX" noProof="0"/>
        </a:p>
      </dgm:t>
    </dgm:pt>
    <dgm:pt modelId="{546E2ABF-A180-45EA-BFC1-B8121C4CEB5D}" type="sibTrans" cxnId="{2D858E32-090A-4787-98ED-DDA4F876B466}">
      <dgm:prSet/>
      <dgm:spPr/>
      <dgm:t>
        <a:bodyPr/>
        <a:lstStyle/>
        <a:p>
          <a:endParaRPr lang="es-MX" noProof="0"/>
        </a:p>
      </dgm:t>
    </dgm:pt>
    <dgm:pt modelId="{A32755F1-302C-4177-8110-4B3F9C96CF4B}">
      <dgm:prSet phldrT="[Text]"/>
      <dgm:spPr/>
      <dgm:t>
        <a:bodyPr/>
        <a:lstStyle/>
        <a:p>
          <a:r>
            <a:rPr lang="es-MX" noProof="0" smtClean="0"/>
            <a:t>Mac</a:t>
          </a:r>
          <a:endParaRPr lang="es-MX" noProof="0"/>
        </a:p>
      </dgm:t>
    </dgm:pt>
    <dgm:pt modelId="{350C6822-9404-44B8-A150-63326AC3F928}" type="parTrans" cxnId="{5E7D9078-8E87-43F1-888C-BA2338FC3A1F}">
      <dgm:prSet/>
      <dgm:spPr/>
      <dgm:t>
        <a:bodyPr/>
        <a:lstStyle/>
        <a:p>
          <a:endParaRPr lang="es-MX" noProof="0"/>
        </a:p>
      </dgm:t>
    </dgm:pt>
    <dgm:pt modelId="{D3E791A4-BAE6-4C54-8B94-DB964734A053}" type="sibTrans" cxnId="{5E7D9078-8E87-43F1-888C-BA2338FC3A1F}">
      <dgm:prSet/>
      <dgm:spPr/>
      <dgm:t>
        <a:bodyPr/>
        <a:lstStyle/>
        <a:p>
          <a:endParaRPr lang="es-MX" noProof="0"/>
        </a:p>
      </dgm:t>
    </dgm:pt>
    <dgm:pt modelId="{EA4447A6-37C0-44D9-8D24-CC1AECC674DC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noProof="0" smtClean="0"/>
            <a:t>De Aplicación</a:t>
          </a:r>
          <a:endParaRPr lang="es-MX" noProof="0"/>
        </a:p>
      </dgm:t>
    </dgm:pt>
    <dgm:pt modelId="{81011713-01C7-4A98-A8BE-22F1A9D30AB1}" type="parTrans" cxnId="{95C4384F-FB42-4ED6-ADE9-103F2D46FC55}">
      <dgm:prSet/>
      <dgm:spPr/>
      <dgm:t>
        <a:bodyPr/>
        <a:lstStyle/>
        <a:p>
          <a:endParaRPr lang="es-MX" noProof="0"/>
        </a:p>
      </dgm:t>
    </dgm:pt>
    <dgm:pt modelId="{81DBAAFD-3019-483F-8444-42B4A2AF2E58}" type="sibTrans" cxnId="{95C4384F-FB42-4ED6-ADE9-103F2D46FC55}">
      <dgm:prSet/>
      <dgm:spPr/>
      <dgm:t>
        <a:bodyPr/>
        <a:lstStyle/>
        <a:p>
          <a:endParaRPr lang="es-MX" noProof="0"/>
        </a:p>
      </dgm:t>
    </dgm:pt>
    <dgm:pt modelId="{82FA7004-8BE8-42DC-A044-9FC368918E38}">
      <dgm:prSet phldrT="[Text]"/>
      <dgm:spPr/>
      <dgm:t>
        <a:bodyPr/>
        <a:lstStyle/>
        <a:p>
          <a:r>
            <a:rPr lang="es-MX" noProof="0" smtClean="0"/>
            <a:t>MS Office</a:t>
          </a:r>
          <a:endParaRPr lang="es-MX" noProof="0"/>
        </a:p>
      </dgm:t>
    </dgm:pt>
    <dgm:pt modelId="{328B26E6-8DB0-4F51-9C7B-FDC365BD67DE}" type="parTrans" cxnId="{8E1D502D-2DC7-462F-9D3D-AFDFFB8093D3}">
      <dgm:prSet/>
      <dgm:spPr/>
      <dgm:t>
        <a:bodyPr/>
        <a:lstStyle/>
        <a:p>
          <a:endParaRPr lang="es-MX" noProof="0"/>
        </a:p>
      </dgm:t>
    </dgm:pt>
    <dgm:pt modelId="{3818B263-8D72-446A-8A66-09FBBBB96431}" type="sibTrans" cxnId="{8E1D502D-2DC7-462F-9D3D-AFDFFB8093D3}">
      <dgm:prSet/>
      <dgm:spPr/>
      <dgm:t>
        <a:bodyPr/>
        <a:lstStyle/>
        <a:p>
          <a:endParaRPr lang="es-MX" noProof="0"/>
        </a:p>
      </dgm:t>
    </dgm:pt>
    <dgm:pt modelId="{B293B09F-B612-49C6-BF46-EE7C197692B5}">
      <dgm:prSet phldrT="[Text]"/>
      <dgm:spPr/>
      <dgm:t>
        <a:bodyPr/>
        <a:lstStyle/>
        <a:p>
          <a:r>
            <a:rPr lang="es-MX" noProof="0" dirty="0" smtClean="0"/>
            <a:t>Corel </a:t>
          </a:r>
          <a:r>
            <a:rPr lang="es-MX" noProof="0" dirty="0" err="1" smtClean="0"/>
            <a:t>PhotoPaint</a:t>
          </a:r>
          <a:endParaRPr lang="es-MX" noProof="0" dirty="0"/>
        </a:p>
      </dgm:t>
    </dgm:pt>
    <dgm:pt modelId="{36C8BCA9-8ACF-4380-B84B-24C918703A05}" type="parTrans" cxnId="{34673803-88A6-4701-9117-CA881A45BAD6}">
      <dgm:prSet/>
      <dgm:spPr/>
      <dgm:t>
        <a:bodyPr/>
        <a:lstStyle/>
        <a:p>
          <a:endParaRPr lang="es-MX" noProof="0"/>
        </a:p>
      </dgm:t>
    </dgm:pt>
    <dgm:pt modelId="{5C9F9101-15D0-42FB-8400-6C291EACA02A}" type="sibTrans" cxnId="{34673803-88A6-4701-9117-CA881A45BAD6}">
      <dgm:prSet/>
      <dgm:spPr/>
      <dgm:t>
        <a:bodyPr/>
        <a:lstStyle/>
        <a:p>
          <a:endParaRPr lang="es-MX" noProof="0"/>
        </a:p>
      </dgm:t>
    </dgm:pt>
    <dgm:pt modelId="{87E54636-DCC2-4206-9B3B-B2F2D903546C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noProof="0" smtClean="0"/>
            <a:t>De Utilería</a:t>
          </a:r>
          <a:endParaRPr lang="es-MX" noProof="0"/>
        </a:p>
      </dgm:t>
    </dgm:pt>
    <dgm:pt modelId="{36D132A1-DD06-40D0-B97D-50E040E0F94F}" type="parTrans" cxnId="{B8A2147A-E1C6-4A66-8FFD-E47A7D6F3A8F}">
      <dgm:prSet/>
      <dgm:spPr/>
      <dgm:t>
        <a:bodyPr/>
        <a:lstStyle/>
        <a:p>
          <a:endParaRPr lang="es-MX" noProof="0"/>
        </a:p>
      </dgm:t>
    </dgm:pt>
    <dgm:pt modelId="{D990385A-6E02-4384-AF70-F3280863B432}" type="sibTrans" cxnId="{B8A2147A-E1C6-4A66-8FFD-E47A7D6F3A8F}">
      <dgm:prSet/>
      <dgm:spPr/>
      <dgm:t>
        <a:bodyPr/>
        <a:lstStyle/>
        <a:p>
          <a:endParaRPr lang="es-MX" noProof="0"/>
        </a:p>
      </dgm:t>
    </dgm:pt>
    <dgm:pt modelId="{6BD9087B-CE40-407A-B1C4-373D623AECE9}">
      <dgm:prSet phldrT="[Text]"/>
      <dgm:spPr/>
      <dgm:t>
        <a:bodyPr/>
        <a:lstStyle/>
        <a:p>
          <a:r>
            <a:rPr lang="es-MX" noProof="0" dirty="0" smtClean="0"/>
            <a:t>Reproductor de música</a:t>
          </a:r>
          <a:endParaRPr lang="es-MX" noProof="0" dirty="0"/>
        </a:p>
      </dgm:t>
    </dgm:pt>
    <dgm:pt modelId="{C410D67B-A155-45ED-A717-15EF090017C7}" type="parTrans" cxnId="{5D76AB5C-FCF1-4D8D-9DD0-1551AC1B4D58}">
      <dgm:prSet/>
      <dgm:spPr/>
      <dgm:t>
        <a:bodyPr/>
        <a:lstStyle/>
        <a:p>
          <a:endParaRPr lang="es-MX" noProof="0"/>
        </a:p>
      </dgm:t>
    </dgm:pt>
    <dgm:pt modelId="{0846118C-9B4E-4877-AB3E-5F0677358A63}" type="sibTrans" cxnId="{5D76AB5C-FCF1-4D8D-9DD0-1551AC1B4D58}">
      <dgm:prSet/>
      <dgm:spPr/>
      <dgm:t>
        <a:bodyPr/>
        <a:lstStyle/>
        <a:p>
          <a:endParaRPr lang="es-MX" noProof="0"/>
        </a:p>
      </dgm:t>
    </dgm:pt>
    <dgm:pt modelId="{66D7C220-7D8D-45F7-964B-4775600672DA}">
      <dgm:prSet phldrT="[Text]"/>
      <dgm:spPr/>
      <dgm:t>
        <a:bodyPr/>
        <a:lstStyle/>
        <a:p>
          <a:r>
            <a:rPr lang="en-US" noProof="0" dirty="0" err="1" smtClean="0"/>
            <a:t>Grabador</a:t>
          </a:r>
          <a:r>
            <a:rPr lang="en-US" noProof="0" dirty="0" smtClean="0"/>
            <a:t> de </a:t>
          </a:r>
          <a:r>
            <a:rPr lang="en-US" noProof="0" dirty="0" err="1" smtClean="0"/>
            <a:t>datos</a:t>
          </a:r>
          <a:r>
            <a:rPr lang="en-US" noProof="0" dirty="0" smtClean="0"/>
            <a:t> en CD/DVD</a:t>
          </a:r>
          <a:endParaRPr lang="es-MX" noProof="0" dirty="0"/>
        </a:p>
      </dgm:t>
    </dgm:pt>
    <dgm:pt modelId="{78E0A49C-8C56-448E-A4B3-5E7712AECFB7}" type="parTrans" cxnId="{AC7D3223-C699-4A1E-97BA-D76D98E44792}">
      <dgm:prSet/>
      <dgm:spPr/>
      <dgm:t>
        <a:bodyPr/>
        <a:lstStyle/>
        <a:p>
          <a:endParaRPr lang="es-MX" noProof="0"/>
        </a:p>
      </dgm:t>
    </dgm:pt>
    <dgm:pt modelId="{3FCD4A08-1CA5-4C4A-888B-C6D784493022}" type="sibTrans" cxnId="{AC7D3223-C699-4A1E-97BA-D76D98E44792}">
      <dgm:prSet/>
      <dgm:spPr/>
      <dgm:t>
        <a:bodyPr/>
        <a:lstStyle/>
        <a:p>
          <a:endParaRPr lang="es-MX" noProof="0"/>
        </a:p>
      </dgm:t>
    </dgm:pt>
    <dgm:pt modelId="{8327BA88-FCCD-4755-B853-A3E0D0D23260}">
      <dgm:prSet phldrT="[Text]"/>
      <dgm:spPr/>
      <dgm:t>
        <a:bodyPr/>
        <a:lstStyle/>
        <a:p>
          <a:r>
            <a:rPr lang="es-MX" noProof="0" dirty="0" smtClean="0"/>
            <a:t>Linux</a:t>
          </a:r>
          <a:endParaRPr lang="es-MX" noProof="0" dirty="0"/>
        </a:p>
      </dgm:t>
    </dgm:pt>
    <dgm:pt modelId="{3C97EBA4-3CB6-4585-9E79-4A8CFF8F6E7E}" type="parTrans" cxnId="{45A3BF23-2324-458B-806A-7E7A927EBC2A}">
      <dgm:prSet/>
      <dgm:spPr/>
      <dgm:t>
        <a:bodyPr/>
        <a:lstStyle/>
        <a:p>
          <a:endParaRPr lang="es-MX" noProof="0"/>
        </a:p>
      </dgm:t>
    </dgm:pt>
    <dgm:pt modelId="{503CAB08-971B-4CB3-8CD1-ADB866047C04}" type="sibTrans" cxnId="{45A3BF23-2324-458B-806A-7E7A927EBC2A}">
      <dgm:prSet/>
      <dgm:spPr/>
      <dgm:t>
        <a:bodyPr/>
        <a:lstStyle/>
        <a:p>
          <a:endParaRPr lang="es-MX" noProof="0"/>
        </a:p>
      </dgm:t>
    </dgm:pt>
    <dgm:pt modelId="{D867B276-4F8F-458E-9841-646DC8D07F06}">
      <dgm:prSet phldrT="[Text]"/>
      <dgm:spPr/>
      <dgm:t>
        <a:bodyPr/>
        <a:lstStyle/>
        <a:p>
          <a:r>
            <a:rPr lang="es-MX" noProof="0" dirty="0" smtClean="0"/>
            <a:t>Open Office</a:t>
          </a:r>
          <a:endParaRPr lang="es-MX" noProof="0" dirty="0"/>
        </a:p>
      </dgm:t>
    </dgm:pt>
    <dgm:pt modelId="{DB507CF1-0501-4E32-ADF3-E81D4A1FA08B}" type="parTrans" cxnId="{85AFB5A3-AA94-4BFE-802C-D3F5293CC217}">
      <dgm:prSet/>
      <dgm:spPr/>
      <dgm:t>
        <a:bodyPr/>
        <a:lstStyle/>
        <a:p>
          <a:endParaRPr lang="es-MX" noProof="0"/>
        </a:p>
      </dgm:t>
    </dgm:pt>
    <dgm:pt modelId="{F7BAB9EA-AA2C-47A8-A079-0816B9032200}" type="sibTrans" cxnId="{85AFB5A3-AA94-4BFE-802C-D3F5293CC217}">
      <dgm:prSet/>
      <dgm:spPr/>
      <dgm:t>
        <a:bodyPr/>
        <a:lstStyle/>
        <a:p>
          <a:endParaRPr lang="es-MX" noProof="0"/>
        </a:p>
      </dgm:t>
    </dgm:pt>
    <dgm:pt modelId="{719F02A3-2D78-476C-9441-9888282A0807}">
      <dgm:prSet phldrT="[Text]"/>
      <dgm:spPr/>
      <dgm:t>
        <a:bodyPr/>
        <a:lstStyle/>
        <a:p>
          <a:r>
            <a:rPr lang="es-MX" noProof="0" smtClean="0"/>
            <a:t>Corel Draw</a:t>
          </a:r>
          <a:endParaRPr lang="es-MX" noProof="0"/>
        </a:p>
      </dgm:t>
    </dgm:pt>
    <dgm:pt modelId="{BB78059B-61B7-4F49-B96B-A4800A359979}" type="parTrans" cxnId="{ABD74A26-E292-4D0E-A432-9EB901E0D23D}">
      <dgm:prSet/>
      <dgm:spPr/>
      <dgm:t>
        <a:bodyPr/>
        <a:lstStyle/>
        <a:p>
          <a:endParaRPr lang="es-MX" noProof="0"/>
        </a:p>
      </dgm:t>
    </dgm:pt>
    <dgm:pt modelId="{4B6F7CF6-F537-4544-AB05-55B5E7594775}" type="sibTrans" cxnId="{ABD74A26-E292-4D0E-A432-9EB901E0D23D}">
      <dgm:prSet/>
      <dgm:spPr/>
      <dgm:t>
        <a:bodyPr/>
        <a:lstStyle/>
        <a:p>
          <a:endParaRPr lang="es-MX" noProof="0"/>
        </a:p>
      </dgm:t>
    </dgm:pt>
    <dgm:pt modelId="{DC490C75-23BC-4811-98D7-FC0B417AE446}">
      <dgm:prSet phldrT="[Text]"/>
      <dgm:spPr/>
      <dgm:t>
        <a:bodyPr/>
        <a:lstStyle/>
        <a:p>
          <a:r>
            <a:rPr lang="es-MX" noProof="0" dirty="0" smtClean="0"/>
            <a:t>Compresor de archivos</a:t>
          </a:r>
          <a:endParaRPr lang="es-MX" noProof="0" dirty="0"/>
        </a:p>
      </dgm:t>
    </dgm:pt>
    <dgm:pt modelId="{FB838AB1-113A-4BD9-941F-70DF93B94ABB}" type="parTrans" cxnId="{4E5536DF-42C4-4394-A38D-C7B80A91A823}">
      <dgm:prSet/>
      <dgm:spPr/>
      <dgm:t>
        <a:bodyPr/>
        <a:lstStyle/>
        <a:p>
          <a:endParaRPr lang="es-MX" noProof="0"/>
        </a:p>
      </dgm:t>
    </dgm:pt>
    <dgm:pt modelId="{DAA45028-410C-41E1-AFD4-EB12E4330A61}" type="sibTrans" cxnId="{4E5536DF-42C4-4394-A38D-C7B80A91A823}">
      <dgm:prSet/>
      <dgm:spPr/>
      <dgm:t>
        <a:bodyPr/>
        <a:lstStyle/>
        <a:p>
          <a:endParaRPr lang="es-MX" noProof="0"/>
        </a:p>
      </dgm:t>
    </dgm:pt>
    <dgm:pt modelId="{87981F9B-1860-4859-9A45-5B5F1968B9AA}">
      <dgm:prSet phldrT="[Text]"/>
      <dgm:spPr/>
      <dgm:t>
        <a:bodyPr/>
        <a:lstStyle/>
        <a:p>
          <a:r>
            <a:rPr lang="en-US" noProof="0" dirty="0" smtClean="0"/>
            <a:t>Solaris</a:t>
          </a:r>
          <a:endParaRPr lang="es-MX" noProof="0" dirty="0"/>
        </a:p>
      </dgm:t>
    </dgm:pt>
    <dgm:pt modelId="{93BA4F8C-34FB-42BE-81D5-EEED290CC610}" type="parTrans" cxnId="{DF3E59D8-7057-48C6-8949-F4B62BC290D7}">
      <dgm:prSet/>
      <dgm:spPr/>
      <dgm:t>
        <a:bodyPr/>
        <a:lstStyle/>
        <a:p>
          <a:endParaRPr lang="es-MX"/>
        </a:p>
      </dgm:t>
    </dgm:pt>
    <dgm:pt modelId="{986EBBBA-CA8F-4E50-80AF-B4A217605FB1}" type="sibTrans" cxnId="{DF3E59D8-7057-48C6-8949-F4B62BC290D7}">
      <dgm:prSet/>
      <dgm:spPr/>
      <dgm:t>
        <a:bodyPr/>
        <a:lstStyle/>
        <a:p>
          <a:endParaRPr lang="es-MX"/>
        </a:p>
      </dgm:t>
    </dgm:pt>
    <dgm:pt modelId="{FCC63971-894C-43C0-9D38-12C997BFEA3E}">
      <dgm:prSet phldrT="[Text]"/>
      <dgm:spPr/>
      <dgm:t>
        <a:bodyPr/>
        <a:lstStyle/>
        <a:p>
          <a:r>
            <a:rPr lang="en-US" noProof="0" dirty="0" smtClean="0"/>
            <a:t>Antivirus</a:t>
          </a:r>
          <a:endParaRPr lang="es-MX" noProof="0" dirty="0"/>
        </a:p>
      </dgm:t>
    </dgm:pt>
    <dgm:pt modelId="{D3972DC5-D487-403D-A50A-DD824D6F7696}" type="parTrans" cxnId="{0DBB78A8-EAB1-4CF5-81A8-E90F8A5311A4}">
      <dgm:prSet/>
      <dgm:spPr/>
    </dgm:pt>
    <dgm:pt modelId="{608AFB91-DD9D-4BE4-BE0F-86655B3136F0}" type="sibTrans" cxnId="{0DBB78A8-EAB1-4CF5-81A8-E90F8A5311A4}">
      <dgm:prSet/>
      <dgm:spPr/>
    </dgm:pt>
    <dgm:pt modelId="{304850DA-8FCB-4391-BB7D-1E4023AA17DC}" type="pres">
      <dgm:prSet presAssocID="{40E50554-F48A-424C-A552-52357E05B86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B6E3DB1-949A-4AB3-A9C7-99F11D0100B7}" type="pres">
      <dgm:prSet presAssocID="{520E0B29-0446-406A-881F-EFF2AFB332B2}" presName="compNode" presStyleCnt="0"/>
      <dgm:spPr/>
    </dgm:pt>
    <dgm:pt modelId="{50A92954-A5FC-4694-97C8-690A6F60D8A4}" type="pres">
      <dgm:prSet presAssocID="{520E0B29-0446-406A-881F-EFF2AFB332B2}" presName="aNode" presStyleLbl="bgShp" presStyleIdx="0" presStyleCnt="3"/>
      <dgm:spPr/>
      <dgm:t>
        <a:bodyPr/>
        <a:lstStyle/>
        <a:p>
          <a:endParaRPr lang="es-MX"/>
        </a:p>
      </dgm:t>
    </dgm:pt>
    <dgm:pt modelId="{C481F1DD-124E-473A-B0A7-5CF16A7B5B9A}" type="pres">
      <dgm:prSet presAssocID="{520E0B29-0446-406A-881F-EFF2AFB332B2}" presName="textNode" presStyleLbl="bgShp" presStyleIdx="0" presStyleCnt="3"/>
      <dgm:spPr/>
      <dgm:t>
        <a:bodyPr/>
        <a:lstStyle/>
        <a:p>
          <a:endParaRPr lang="es-MX"/>
        </a:p>
      </dgm:t>
    </dgm:pt>
    <dgm:pt modelId="{21498A3C-0B15-4CB7-9C77-658660D80FFB}" type="pres">
      <dgm:prSet presAssocID="{520E0B29-0446-406A-881F-EFF2AFB332B2}" presName="compChildNode" presStyleCnt="0"/>
      <dgm:spPr/>
    </dgm:pt>
    <dgm:pt modelId="{EC3BC6BA-4E6E-4DB7-A51A-35710C34DF78}" type="pres">
      <dgm:prSet presAssocID="{520E0B29-0446-406A-881F-EFF2AFB332B2}" presName="theInnerList" presStyleCnt="0"/>
      <dgm:spPr/>
    </dgm:pt>
    <dgm:pt modelId="{80EB6683-CD0C-47DC-8497-BDADABFDB8CA}" type="pres">
      <dgm:prSet presAssocID="{C555E375-FCB9-47AA-8465-A8B3C5E0040C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28A687-E24E-4DE7-AA68-34B0B24F0D2B}" type="pres">
      <dgm:prSet presAssocID="{C555E375-FCB9-47AA-8465-A8B3C5E0040C}" presName="aSpace2" presStyleCnt="0"/>
      <dgm:spPr/>
    </dgm:pt>
    <dgm:pt modelId="{C4447A80-74C4-4E0E-B7B1-A8627C0EABAC}" type="pres">
      <dgm:prSet presAssocID="{A32755F1-302C-4177-8110-4B3F9C96CF4B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6AA16A-B82C-406F-8A55-2E1FD9BCC475}" type="pres">
      <dgm:prSet presAssocID="{A32755F1-302C-4177-8110-4B3F9C96CF4B}" presName="aSpace2" presStyleCnt="0"/>
      <dgm:spPr/>
    </dgm:pt>
    <dgm:pt modelId="{111712E6-2A30-4E9D-93ED-044B6252C070}" type="pres">
      <dgm:prSet presAssocID="{8327BA88-FCCD-4755-B853-A3E0D0D23260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B997B5-EDBD-4810-A30E-DF36EFCDA995}" type="pres">
      <dgm:prSet presAssocID="{8327BA88-FCCD-4755-B853-A3E0D0D23260}" presName="aSpace2" presStyleCnt="0"/>
      <dgm:spPr/>
    </dgm:pt>
    <dgm:pt modelId="{D9ECC4D2-3B60-427F-9414-786E4D0117EF}" type="pres">
      <dgm:prSet presAssocID="{87981F9B-1860-4859-9A45-5B5F1968B9AA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658DAB-46F9-465D-A4DA-BD3FE02980D8}" type="pres">
      <dgm:prSet presAssocID="{520E0B29-0446-406A-881F-EFF2AFB332B2}" presName="aSpace" presStyleCnt="0"/>
      <dgm:spPr/>
    </dgm:pt>
    <dgm:pt modelId="{D1F21998-A191-42E9-ADF2-BC3E3C1B99B0}" type="pres">
      <dgm:prSet presAssocID="{EA4447A6-37C0-44D9-8D24-CC1AECC674DC}" presName="compNode" presStyleCnt="0"/>
      <dgm:spPr/>
    </dgm:pt>
    <dgm:pt modelId="{04DD35F0-E136-4CAD-801A-26C5EFB91C64}" type="pres">
      <dgm:prSet presAssocID="{EA4447A6-37C0-44D9-8D24-CC1AECC674DC}" presName="aNode" presStyleLbl="bgShp" presStyleIdx="1" presStyleCnt="3"/>
      <dgm:spPr/>
      <dgm:t>
        <a:bodyPr/>
        <a:lstStyle/>
        <a:p>
          <a:endParaRPr lang="es-MX"/>
        </a:p>
      </dgm:t>
    </dgm:pt>
    <dgm:pt modelId="{720A4BC7-249D-48BB-8AA3-C7E4AB9F0064}" type="pres">
      <dgm:prSet presAssocID="{EA4447A6-37C0-44D9-8D24-CC1AECC674DC}" presName="textNode" presStyleLbl="bgShp" presStyleIdx="1" presStyleCnt="3"/>
      <dgm:spPr/>
      <dgm:t>
        <a:bodyPr/>
        <a:lstStyle/>
        <a:p>
          <a:endParaRPr lang="es-MX"/>
        </a:p>
      </dgm:t>
    </dgm:pt>
    <dgm:pt modelId="{170EC272-5009-4B08-B632-F748F9DE3A5C}" type="pres">
      <dgm:prSet presAssocID="{EA4447A6-37C0-44D9-8D24-CC1AECC674DC}" presName="compChildNode" presStyleCnt="0"/>
      <dgm:spPr/>
    </dgm:pt>
    <dgm:pt modelId="{B3383C02-A057-485E-B2E3-63CBCE6B8509}" type="pres">
      <dgm:prSet presAssocID="{EA4447A6-37C0-44D9-8D24-CC1AECC674DC}" presName="theInnerList" presStyleCnt="0"/>
      <dgm:spPr/>
    </dgm:pt>
    <dgm:pt modelId="{D7A06840-1B3D-4124-ACE3-1CF6EEAC666D}" type="pres">
      <dgm:prSet presAssocID="{82FA7004-8BE8-42DC-A044-9FC368918E38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81FE9B-FAB8-438B-B84D-F135BFC37F50}" type="pres">
      <dgm:prSet presAssocID="{82FA7004-8BE8-42DC-A044-9FC368918E38}" presName="aSpace2" presStyleCnt="0"/>
      <dgm:spPr/>
    </dgm:pt>
    <dgm:pt modelId="{138B6F2B-1D03-4997-8ADD-C4AE5BB4EA1B}" type="pres">
      <dgm:prSet presAssocID="{D867B276-4F8F-458E-9841-646DC8D07F06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BEA2BE-35D0-43B5-86B8-DFAFA306D842}" type="pres">
      <dgm:prSet presAssocID="{D867B276-4F8F-458E-9841-646DC8D07F06}" presName="aSpace2" presStyleCnt="0"/>
      <dgm:spPr/>
    </dgm:pt>
    <dgm:pt modelId="{C5988F60-BEBA-4266-AE70-A53EAE935449}" type="pres">
      <dgm:prSet presAssocID="{719F02A3-2D78-476C-9441-9888282A0807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7B5FEC-6C8F-48A7-9330-5ABA1C4842CB}" type="pres">
      <dgm:prSet presAssocID="{719F02A3-2D78-476C-9441-9888282A0807}" presName="aSpace2" presStyleCnt="0"/>
      <dgm:spPr/>
    </dgm:pt>
    <dgm:pt modelId="{2EAC55A2-47C6-40B8-9E57-4D9199DB0862}" type="pres">
      <dgm:prSet presAssocID="{B293B09F-B612-49C6-BF46-EE7C197692B5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26446A-FB23-4C5F-BF4E-A1C31EF80EFF}" type="pres">
      <dgm:prSet presAssocID="{EA4447A6-37C0-44D9-8D24-CC1AECC674DC}" presName="aSpace" presStyleCnt="0"/>
      <dgm:spPr/>
    </dgm:pt>
    <dgm:pt modelId="{744195DE-684D-4451-A2A9-72EA19CF7FA4}" type="pres">
      <dgm:prSet presAssocID="{87E54636-DCC2-4206-9B3B-B2F2D903546C}" presName="compNode" presStyleCnt="0"/>
      <dgm:spPr/>
    </dgm:pt>
    <dgm:pt modelId="{F7812F91-68E5-43CA-A79E-EF6DECFBF326}" type="pres">
      <dgm:prSet presAssocID="{87E54636-DCC2-4206-9B3B-B2F2D903546C}" presName="aNode" presStyleLbl="bgShp" presStyleIdx="2" presStyleCnt="3"/>
      <dgm:spPr/>
      <dgm:t>
        <a:bodyPr/>
        <a:lstStyle/>
        <a:p>
          <a:endParaRPr lang="es-MX"/>
        </a:p>
      </dgm:t>
    </dgm:pt>
    <dgm:pt modelId="{F1C8F45C-DBF1-4805-99A0-B5D5B8815369}" type="pres">
      <dgm:prSet presAssocID="{87E54636-DCC2-4206-9B3B-B2F2D903546C}" presName="textNode" presStyleLbl="bgShp" presStyleIdx="2" presStyleCnt="3"/>
      <dgm:spPr/>
      <dgm:t>
        <a:bodyPr/>
        <a:lstStyle/>
        <a:p>
          <a:endParaRPr lang="es-MX"/>
        </a:p>
      </dgm:t>
    </dgm:pt>
    <dgm:pt modelId="{E3188337-DEB2-4D2D-8709-4006B404749F}" type="pres">
      <dgm:prSet presAssocID="{87E54636-DCC2-4206-9B3B-B2F2D903546C}" presName="compChildNode" presStyleCnt="0"/>
      <dgm:spPr/>
    </dgm:pt>
    <dgm:pt modelId="{FD004110-1B46-471A-85F3-2DD533B3E8C7}" type="pres">
      <dgm:prSet presAssocID="{87E54636-DCC2-4206-9B3B-B2F2D903546C}" presName="theInnerList" presStyleCnt="0"/>
      <dgm:spPr/>
    </dgm:pt>
    <dgm:pt modelId="{BCF3FC71-DA46-456A-8E37-1929B2F6D590}" type="pres">
      <dgm:prSet presAssocID="{6BD9087B-CE40-407A-B1C4-373D623AECE9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73B3B8-065C-4858-9F47-31172739800B}" type="pres">
      <dgm:prSet presAssocID="{6BD9087B-CE40-407A-B1C4-373D623AECE9}" presName="aSpace2" presStyleCnt="0"/>
      <dgm:spPr/>
    </dgm:pt>
    <dgm:pt modelId="{F341C873-42BC-4CCF-8391-55EB98536A57}" type="pres">
      <dgm:prSet presAssocID="{DC490C75-23BC-4811-98D7-FC0B417AE446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1A45C9-872F-4F1D-8FCF-012D155861F2}" type="pres">
      <dgm:prSet presAssocID="{DC490C75-23BC-4811-98D7-FC0B417AE446}" presName="aSpace2" presStyleCnt="0"/>
      <dgm:spPr/>
    </dgm:pt>
    <dgm:pt modelId="{A7496352-5BAA-4F67-A906-BADD3A9C3003}" type="pres">
      <dgm:prSet presAssocID="{66D7C220-7D8D-45F7-964B-4775600672DA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FA3788-DA63-4313-A0D9-D759183FA0BD}" type="pres">
      <dgm:prSet presAssocID="{66D7C220-7D8D-45F7-964B-4775600672DA}" presName="aSpace2" presStyleCnt="0"/>
      <dgm:spPr/>
    </dgm:pt>
    <dgm:pt modelId="{6C5E9C62-6860-4AD3-925A-FF7264FA3AAB}" type="pres">
      <dgm:prSet presAssocID="{FCC63971-894C-43C0-9D38-12C997BFEA3E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5A3BF23-2324-458B-806A-7E7A927EBC2A}" srcId="{520E0B29-0446-406A-881F-EFF2AFB332B2}" destId="{8327BA88-FCCD-4755-B853-A3E0D0D23260}" srcOrd="2" destOrd="0" parTransId="{3C97EBA4-3CB6-4585-9E79-4A8CFF8F6E7E}" sibTransId="{503CAB08-971B-4CB3-8CD1-ADB866047C04}"/>
    <dgm:cxn modelId="{B8A2147A-E1C6-4A66-8FFD-E47A7D6F3A8F}" srcId="{40E50554-F48A-424C-A552-52357E05B860}" destId="{87E54636-DCC2-4206-9B3B-B2F2D903546C}" srcOrd="2" destOrd="0" parTransId="{36D132A1-DD06-40D0-B97D-50E040E0F94F}" sibTransId="{D990385A-6E02-4384-AF70-F3280863B432}"/>
    <dgm:cxn modelId="{5D76AB5C-FCF1-4D8D-9DD0-1551AC1B4D58}" srcId="{87E54636-DCC2-4206-9B3B-B2F2D903546C}" destId="{6BD9087B-CE40-407A-B1C4-373D623AECE9}" srcOrd="0" destOrd="0" parTransId="{C410D67B-A155-45ED-A717-15EF090017C7}" sibTransId="{0846118C-9B4E-4877-AB3E-5F0677358A63}"/>
    <dgm:cxn modelId="{01BE89F5-E062-40A2-9D61-73F887F1E545}" type="presOf" srcId="{66D7C220-7D8D-45F7-964B-4775600672DA}" destId="{A7496352-5BAA-4F67-A906-BADD3A9C3003}" srcOrd="0" destOrd="0" presId="urn:microsoft.com/office/officeart/2005/8/layout/lProcess2"/>
    <dgm:cxn modelId="{DB94F134-9AD8-4A62-A018-B350A3B8BAE0}" type="presOf" srcId="{FCC63971-894C-43C0-9D38-12C997BFEA3E}" destId="{6C5E9C62-6860-4AD3-925A-FF7264FA3AAB}" srcOrd="0" destOrd="0" presId="urn:microsoft.com/office/officeart/2005/8/layout/lProcess2"/>
    <dgm:cxn modelId="{8E1D502D-2DC7-462F-9D3D-AFDFFB8093D3}" srcId="{EA4447A6-37C0-44D9-8D24-CC1AECC674DC}" destId="{82FA7004-8BE8-42DC-A044-9FC368918E38}" srcOrd="0" destOrd="0" parTransId="{328B26E6-8DB0-4F51-9C7B-FDC365BD67DE}" sibTransId="{3818B263-8D72-446A-8A66-09FBBBB96431}"/>
    <dgm:cxn modelId="{AC7D3223-C699-4A1E-97BA-D76D98E44792}" srcId="{87E54636-DCC2-4206-9B3B-B2F2D903546C}" destId="{66D7C220-7D8D-45F7-964B-4775600672DA}" srcOrd="2" destOrd="0" parTransId="{78E0A49C-8C56-448E-A4B3-5E7712AECFB7}" sibTransId="{3FCD4A08-1CA5-4C4A-888B-C6D784493022}"/>
    <dgm:cxn modelId="{0DBB78A8-EAB1-4CF5-81A8-E90F8A5311A4}" srcId="{87E54636-DCC2-4206-9B3B-B2F2D903546C}" destId="{FCC63971-894C-43C0-9D38-12C997BFEA3E}" srcOrd="3" destOrd="0" parTransId="{D3972DC5-D487-403D-A50A-DD824D6F7696}" sibTransId="{608AFB91-DD9D-4BE4-BE0F-86655B3136F0}"/>
    <dgm:cxn modelId="{BB415771-1F74-4D25-9CDB-3AF8A4BA076B}" type="presOf" srcId="{87E54636-DCC2-4206-9B3B-B2F2D903546C}" destId="{F1C8F45C-DBF1-4805-99A0-B5D5B8815369}" srcOrd="1" destOrd="0" presId="urn:microsoft.com/office/officeart/2005/8/layout/lProcess2"/>
    <dgm:cxn modelId="{C84627C3-78E2-4ED2-9C32-8B24B62FBE43}" type="presOf" srcId="{719F02A3-2D78-476C-9441-9888282A0807}" destId="{C5988F60-BEBA-4266-AE70-A53EAE935449}" srcOrd="0" destOrd="0" presId="urn:microsoft.com/office/officeart/2005/8/layout/lProcess2"/>
    <dgm:cxn modelId="{38EA5840-D9D7-4AFC-8C00-28B55D3B0851}" type="presOf" srcId="{8327BA88-FCCD-4755-B853-A3E0D0D23260}" destId="{111712E6-2A30-4E9D-93ED-044B6252C070}" srcOrd="0" destOrd="0" presId="urn:microsoft.com/office/officeart/2005/8/layout/lProcess2"/>
    <dgm:cxn modelId="{D180C8BC-6BB1-4D42-B6E8-EB0787F7F212}" type="presOf" srcId="{82FA7004-8BE8-42DC-A044-9FC368918E38}" destId="{D7A06840-1B3D-4124-ACE3-1CF6EEAC666D}" srcOrd="0" destOrd="0" presId="urn:microsoft.com/office/officeart/2005/8/layout/lProcess2"/>
    <dgm:cxn modelId="{AA4F711A-7BA8-41E2-8840-9B8791F56775}" type="presOf" srcId="{B293B09F-B612-49C6-BF46-EE7C197692B5}" destId="{2EAC55A2-47C6-40B8-9E57-4D9199DB0862}" srcOrd="0" destOrd="0" presId="urn:microsoft.com/office/officeart/2005/8/layout/lProcess2"/>
    <dgm:cxn modelId="{4E5536DF-42C4-4394-A38D-C7B80A91A823}" srcId="{87E54636-DCC2-4206-9B3B-B2F2D903546C}" destId="{DC490C75-23BC-4811-98D7-FC0B417AE446}" srcOrd="1" destOrd="0" parTransId="{FB838AB1-113A-4BD9-941F-70DF93B94ABB}" sibTransId="{DAA45028-410C-41E1-AFD4-EB12E4330A61}"/>
    <dgm:cxn modelId="{ABD74A26-E292-4D0E-A432-9EB901E0D23D}" srcId="{EA4447A6-37C0-44D9-8D24-CC1AECC674DC}" destId="{719F02A3-2D78-476C-9441-9888282A0807}" srcOrd="2" destOrd="0" parTransId="{BB78059B-61B7-4F49-B96B-A4800A359979}" sibTransId="{4B6F7CF6-F537-4544-AB05-55B5E7594775}"/>
    <dgm:cxn modelId="{84C99FF8-85D4-4E62-91AE-CF87F19EF8B2}" type="presOf" srcId="{40E50554-F48A-424C-A552-52357E05B860}" destId="{304850DA-8FCB-4391-BB7D-1E4023AA17DC}" srcOrd="0" destOrd="0" presId="urn:microsoft.com/office/officeart/2005/8/layout/lProcess2"/>
    <dgm:cxn modelId="{70ED6C1E-6D4D-410B-ADF7-D77FD67632B4}" type="presOf" srcId="{EA4447A6-37C0-44D9-8D24-CC1AECC674DC}" destId="{720A4BC7-249D-48BB-8AA3-C7E4AB9F0064}" srcOrd="1" destOrd="0" presId="urn:microsoft.com/office/officeart/2005/8/layout/lProcess2"/>
    <dgm:cxn modelId="{1EDBD007-9F5A-4D51-B0DD-50560ADC5A38}" type="presOf" srcId="{DC490C75-23BC-4811-98D7-FC0B417AE446}" destId="{F341C873-42BC-4CCF-8391-55EB98536A57}" srcOrd="0" destOrd="0" presId="urn:microsoft.com/office/officeart/2005/8/layout/lProcess2"/>
    <dgm:cxn modelId="{EBD2870A-6D2A-4B90-ABA3-AEA23925B153}" type="presOf" srcId="{87981F9B-1860-4859-9A45-5B5F1968B9AA}" destId="{D9ECC4D2-3B60-427F-9414-786E4D0117EF}" srcOrd="0" destOrd="0" presId="urn:microsoft.com/office/officeart/2005/8/layout/lProcess2"/>
    <dgm:cxn modelId="{7C0E4A3D-E2C9-400C-89A9-1D8527E6AF03}" type="presOf" srcId="{520E0B29-0446-406A-881F-EFF2AFB332B2}" destId="{C481F1DD-124E-473A-B0A7-5CF16A7B5B9A}" srcOrd="1" destOrd="0" presId="urn:microsoft.com/office/officeart/2005/8/layout/lProcess2"/>
    <dgm:cxn modelId="{2D858E32-090A-4787-98ED-DDA4F876B466}" srcId="{520E0B29-0446-406A-881F-EFF2AFB332B2}" destId="{C555E375-FCB9-47AA-8465-A8B3C5E0040C}" srcOrd="0" destOrd="0" parTransId="{BC45CBB3-7E44-4A93-B7D6-0CDD32BA077A}" sibTransId="{546E2ABF-A180-45EA-BFC1-B8121C4CEB5D}"/>
    <dgm:cxn modelId="{60D70B7D-7357-420C-A437-B8173EC006EF}" type="presOf" srcId="{C555E375-FCB9-47AA-8465-A8B3C5E0040C}" destId="{80EB6683-CD0C-47DC-8497-BDADABFDB8CA}" srcOrd="0" destOrd="0" presId="urn:microsoft.com/office/officeart/2005/8/layout/lProcess2"/>
    <dgm:cxn modelId="{5E7D9078-8E87-43F1-888C-BA2338FC3A1F}" srcId="{520E0B29-0446-406A-881F-EFF2AFB332B2}" destId="{A32755F1-302C-4177-8110-4B3F9C96CF4B}" srcOrd="1" destOrd="0" parTransId="{350C6822-9404-44B8-A150-63326AC3F928}" sibTransId="{D3E791A4-BAE6-4C54-8B94-DB964734A053}"/>
    <dgm:cxn modelId="{85AFB5A3-AA94-4BFE-802C-D3F5293CC217}" srcId="{EA4447A6-37C0-44D9-8D24-CC1AECC674DC}" destId="{D867B276-4F8F-458E-9841-646DC8D07F06}" srcOrd="1" destOrd="0" parTransId="{DB507CF1-0501-4E32-ADF3-E81D4A1FA08B}" sibTransId="{F7BAB9EA-AA2C-47A8-A079-0816B9032200}"/>
    <dgm:cxn modelId="{95C4384F-FB42-4ED6-ADE9-103F2D46FC55}" srcId="{40E50554-F48A-424C-A552-52357E05B860}" destId="{EA4447A6-37C0-44D9-8D24-CC1AECC674DC}" srcOrd="1" destOrd="0" parTransId="{81011713-01C7-4A98-A8BE-22F1A9D30AB1}" sibTransId="{81DBAAFD-3019-483F-8444-42B4A2AF2E58}"/>
    <dgm:cxn modelId="{AE14C1DC-B216-4601-A155-95046ED3F4D8}" type="presOf" srcId="{A32755F1-302C-4177-8110-4B3F9C96CF4B}" destId="{C4447A80-74C4-4E0E-B7B1-A8627C0EABAC}" srcOrd="0" destOrd="0" presId="urn:microsoft.com/office/officeart/2005/8/layout/lProcess2"/>
    <dgm:cxn modelId="{D1E70467-AC7E-4BF3-AB80-C4ECF420DFD4}" type="presOf" srcId="{EA4447A6-37C0-44D9-8D24-CC1AECC674DC}" destId="{04DD35F0-E136-4CAD-801A-26C5EFB91C64}" srcOrd="0" destOrd="0" presId="urn:microsoft.com/office/officeart/2005/8/layout/lProcess2"/>
    <dgm:cxn modelId="{2E5E4A84-DDF1-4FC7-8B1B-A11CD603F45A}" srcId="{40E50554-F48A-424C-A552-52357E05B860}" destId="{520E0B29-0446-406A-881F-EFF2AFB332B2}" srcOrd="0" destOrd="0" parTransId="{2A7E6CE2-F145-4203-B9C1-813670B31393}" sibTransId="{12836064-EE99-41D1-A075-54DCFA4FDFA8}"/>
    <dgm:cxn modelId="{F6952F17-A497-429C-986C-A6AA655F344E}" type="presOf" srcId="{520E0B29-0446-406A-881F-EFF2AFB332B2}" destId="{50A92954-A5FC-4694-97C8-690A6F60D8A4}" srcOrd="0" destOrd="0" presId="urn:microsoft.com/office/officeart/2005/8/layout/lProcess2"/>
    <dgm:cxn modelId="{286B8C6B-7718-4941-ADAD-5959D08572B1}" type="presOf" srcId="{87E54636-DCC2-4206-9B3B-B2F2D903546C}" destId="{F7812F91-68E5-43CA-A79E-EF6DECFBF326}" srcOrd="0" destOrd="0" presId="urn:microsoft.com/office/officeart/2005/8/layout/lProcess2"/>
    <dgm:cxn modelId="{DF3E59D8-7057-48C6-8949-F4B62BC290D7}" srcId="{520E0B29-0446-406A-881F-EFF2AFB332B2}" destId="{87981F9B-1860-4859-9A45-5B5F1968B9AA}" srcOrd="3" destOrd="0" parTransId="{93BA4F8C-34FB-42BE-81D5-EEED290CC610}" sibTransId="{986EBBBA-CA8F-4E50-80AF-B4A217605FB1}"/>
    <dgm:cxn modelId="{2CFF9938-192D-420E-AB8B-7F3706A1ED44}" type="presOf" srcId="{D867B276-4F8F-458E-9841-646DC8D07F06}" destId="{138B6F2B-1D03-4997-8ADD-C4AE5BB4EA1B}" srcOrd="0" destOrd="0" presId="urn:microsoft.com/office/officeart/2005/8/layout/lProcess2"/>
    <dgm:cxn modelId="{34673803-88A6-4701-9117-CA881A45BAD6}" srcId="{EA4447A6-37C0-44D9-8D24-CC1AECC674DC}" destId="{B293B09F-B612-49C6-BF46-EE7C197692B5}" srcOrd="3" destOrd="0" parTransId="{36C8BCA9-8ACF-4380-B84B-24C918703A05}" sibTransId="{5C9F9101-15D0-42FB-8400-6C291EACA02A}"/>
    <dgm:cxn modelId="{F3F50074-4E46-4C44-8192-4EABFF7A4A68}" type="presOf" srcId="{6BD9087B-CE40-407A-B1C4-373D623AECE9}" destId="{BCF3FC71-DA46-456A-8E37-1929B2F6D590}" srcOrd="0" destOrd="0" presId="urn:microsoft.com/office/officeart/2005/8/layout/lProcess2"/>
    <dgm:cxn modelId="{34FE620E-1F49-4742-87BB-C990A6C8B5E2}" type="presParOf" srcId="{304850DA-8FCB-4391-BB7D-1E4023AA17DC}" destId="{AB6E3DB1-949A-4AB3-A9C7-99F11D0100B7}" srcOrd="0" destOrd="0" presId="urn:microsoft.com/office/officeart/2005/8/layout/lProcess2"/>
    <dgm:cxn modelId="{B3EC064A-6612-43C1-B7B4-DC545998AFAE}" type="presParOf" srcId="{AB6E3DB1-949A-4AB3-A9C7-99F11D0100B7}" destId="{50A92954-A5FC-4694-97C8-690A6F60D8A4}" srcOrd="0" destOrd="0" presId="urn:microsoft.com/office/officeart/2005/8/layout/lProcess2"/>
    <dgm:cxn modelId="{0391B7B9-6971-4AD3-9E01-4029645B75A2}" type="presParOf" srcId="{AB6E3DB1-949A-4AB3-A9C7-99F11D0100B7}" destId="{C481F1DD-124E-473A-B0A7-5CF16A7B5B9A}" srcOrd="1" destOrd="0" presId="urn:microsoft.com/office/officeart/2005/8/layout/lProcess2"/>
    <dgm:cxn modelId="{3BE67406-2B98-4D92-B36D-DD073758A789}" type="presParOf" srcId="{AB6E3DB1-949A-4AB3-A9C7-99F11D0100B7}" destId="{21498A3C-0B15-4CB7-9C77-658660D80FFB}" srcOrd="2" destOrd="0" presId="urn:microsoft.com/office/officeart/2005/8/layout/lProcess2"/>
    <dgm:cxn modelId="{26429AEB-6F77-4429-B9BF-693C3481D42A}" type="presParOf" srcId="{21498A3C-0B15-4CB7-9C77-658660D80FFB}" destId="{EC3BC6BA-4E6E-4DB7-A51A-35710C34DF78}" srcOrd="0" destOrd="0" presId="urn:microsoft.com/office/officeart/2005/8/layout/lProcess2"/>
    <dgm:cxn modelId="{FA6ABA09-87A6-41BD-AAB0-3A4181A97F34}" type="presParOf" srcId="{EC3BC6BA-4E6E-4DB7-A51A-35710C34DF78}" destId="{80EB6683-CD0C-47DC-8497-BDADABFDB8CA}" srcOrd="0" destOrd="0" presId="urn:microsoft.com/office/officeart/2005/8/layout/lProcess2"/>
    <dgm:cxn modelId="{36CE0224-4692-4979-8319-CF2BC7146FBE}" type="presParOf" srcId="{EC3BC6BA-4E6E-4DB7-A51A-35710C34DF78}" destId="{6428A687-E24E-4DE7-AA68-34B0B24F0D2B}" srcOrd="1" destOrd="0" presId="urn:microsoft.com/office/officeart/2005/8/layout/lProcess2"/>
    <dgm:cxn modelId="{F4F66814-8B35-4042-84B8-8CDE3F16CCBC}" type="presParOf" srcId="{EC3BC6BA-4E6E-4DB7-A51A-35710C34DF78}" destId="{C4447A80-74C4-4E0E-B7B1-A8627C0EABAC}" srcOrd="2" destOrd="0" presId="urn:microsoft.com/office/officeart/2005/8/layout/lProcess2"/>
    <dgm:cxn modelId="{6363A2D1-0A63-44C0-96B7-8A8B743E88D7}" type="presParOf" srcId="{EC3BC6BA-4E6E-4DB7-A51A-35710C34DF78}" destId="{856AA16A-B82C-406F-8A55-2E1FD9BCC475}" srcOrd="3" destOrd="0" presId="urn:microsoft.com/office/officeart/2005/8/layout/lProcess2"/>
    <dgm:cxn modelId="{B549F666-182F-4864-ACA5-2B7302D96D9E}" type="presParOf" srcId="{EC3BC6BA-4E6E-4DB7-A51A-35710C34DF78}" destId="{111712E6-2A30-4E9D-93ED-044B6252C070}" srcOrd="4" destOrd="0" presId="urn:microsoft.com/office/officeart/2005/8/layout/lProcess2"/>
    <dgm:cxn modelId="{F2124B4D-DB96-4072-9668-2D413E6EB5E8}" type="presParOf" srcId="{EC3BC6BA-4E6E-4DB7-A51A-35710C34DF78}" destId="{60B997B5-EDBD-4810-A30E-DF36EFCDA995}" srcOrd="5" destOrd="0" presId="urn:microsoft.com/office/officeart/2005/8/layout/lProcess2"/>
    <dgm:cxn modelId="{7F25506E-74F7-4F88-8D2C-75DB62F96973}" type="presParOf" srcId="{EC3BC6BA-4E6E-4DB7-A51A-35710C34DF78}" destId="{D9ECC4D2-3B60-427F-9414-786E4D0117EF}" srcOrd="6" destOrd="0" presId="urn:microsoft.com/office/officeart/2005/8/layout/lProcess2"/>
    <dgm:cxn modelId="{C0D569F0-7A82-4414-9AC1-C56CA3D58CA4}" type="presParOf" srcId="{304850DA-8FCB-4391-BB7D-1E4023AA17DC}" destId="{DB658DAB-46F9-465D-A4DA-BD3FE02980D8}" srcOrd="1" destOrd="0" presId="urn:microsoft.com/office/officeart/2005/8/layout/lProcess2"/>
    <dgm:cxn modelId="{EDF12122-4671-4E9E-903A-7D122BD4871C}" type="presParOf" srcId="{304850DA-8FCB-4391-BB7D-1E4023AA17DC}" destId="{D1F21998-A191-42E9-ADF2-BC3E3C1B99B0}" srcOrd="2" destOrd="0" presId="urn:microsoft.com/office/officeart/2005/8/layout/lProcess2"/>
    <dgm:cxn modelId="{E69F0065-5458-4D65-839A-3D9145067F02}" type="presParOf" srcId="{D1F21998-A191-42E9-ADF2-BC3E3C1B99B0}" destId="{04DD35F0-E136-4CAD-801A-26C5EFB91C64}" srcOrd="0" destOrd="0" presId="urn:microsoft.com/office/officeart/2005/8/layout/lProcess2"/>
    <dgm:cxn modelId="{817A589C-4FAE-401A-99A4-59202601C643}" type="presParOf" srcId="{D1F21998-A191-42E9-ADF2-BC3E3C1B99B0}" destId="{720A4BC7-249D-48BB-8AA3-C7E4AB9F0064}" srcOrd="1" destOrd="0" presId="urn:microsoft.com/office/officeart/2005/8/layout/lProcess2"/>
    <dgm:cxn modelId="{BBA385F8-86C1-40B1-97D7-847D5F370FD9}" type="presParOf" srcId="{D1F21998-A191-42E9-ADF2-BC3E3C1B99B0}" destId="{170EC272-5009-4B08-B632-F748F9DE3A5C}" srcOrd="2" destOrd="0" presId="urn:microsoft.com/office/officeart/2005/8/layout/lProcess2"/>
    <dgm:cxn modelId="{648AB776-8187-47D5-B664-FBA0FFF662FF}" type="presParOf" srcId="{170EC272-5009-4B08-B632-F748F9DE3A5C}" destId="{B3383C02-A057-485E-B2E3-63CBCE6B8509}" srcOrd="0" destOrd="0" presId="urn:microsoft.com/office/officeart/2005/8/layout/lProcess2"/>
    <dgm:cxn modelId="{790C93A9-3636-4D34-A2A8-D93F373FAD3F}" type="presParOf" srcId="{B3383C02-A057-485E-B2E3-63CBCE6B8509}" destId="{D7A06840-1B3D-4124-ACE3-1CF6EEAC666D}" srcOrd="0" destOrd="0" presId="urn:microsoft.com/office/officeart/2005/8/layout/lProcess2"/>
    <dgm:cxn modelId="{7598D1A4-B24E-4978-8A9D-904330F3DA32}" type="presParOf" srcId="{B3383C02-A057-485E-B2E3-63CBCE6B8509}" destId="{0881FE9B-FAB8-438B-B84D-F135BFC37F50}" srcOrd="1" destOrd="0" presId="urn:microsoft.com/office/officeart/2005/8/layout/lProcess2"/>
    <dgm:cxn modelId="{73101AB0-BC54-4389-8FED-E6D4DFE3E5EC}" type="presParOf" srcId="{B3383C02-A057-485E-B2E3-63CBCE6B8509}" destId="{138B6F2B-1D03-4997-8ADD-C4AE5BB4EA1B}" srcOrd="2" destOrd="0" presId="urn:microsoft.com/office/officeart/2005/8/layout/lProcess2"/>
    <dgm:cxn modelId="{3A7F8235-BF4F-4332-B925-20B52A3A8782}" type="presParOf" srcId="{B3383C02-A057-485E-B2E3-63CBCE6B8509}" destId="{59BEA2BE-35D0-43B5-86B8-DFAFA306D842}" srcOrd="3" destOrd="0" presId="urn:microsoft.com/office/officeart/2005/8/layout/lProcess2"/>
    <dgm:cxn modelId="{C02E16B5-1821-4A5B-897F-89DCA9C50F94}" type="presParOf" srcId="{B3383C02-A057-485E-B2E3-63CBCE6B8509}" destId="{C5988F60-BEBA-4266-AE70-A53EAE935449}" srcOrd="4" destOrd="0" presId="urn:microsoft.com/office/officeart/2005/8/layout/lProcess2"/>
    <dgm:cxn modelId="{7888C9D7-CD0B-4DDE-8C3E-5CE820F79773}" type="presParOf" srcId="{B3383C02-A057-485E-B2E3-63CBCE6B8509}" destId="{527B5FEC-6C8F-48A7-9330-5ABA1C4842CB}" srcOrd="5" destOrd="0" presId="urn:microsoft.com/office/officeart/2005/8/layout/lProcess2"/>
    <dgm:cxn modelId="{C6C97C2D-383F-47ED-A40D-BB1224649B93}" type="presParOf" srcId="{B3383C02-A057-485E-B2E3-63CBCE6B8509}" destId="{2EAC55A2-47C6-40B8-9E57-4D9199DB0862}" srcOrd="6" destOrd="0" presId="urn:microsoft.com/office/officeart/2005/8/layout/lProcess2"/>
    <dgm:cxn modelId="{ED5E33D4-A905-4263-8937-6DED4E6E3605}" type="presParOf" srcId="{304850DA-8FCB-4391-BB7D-1E4023AA17DC}" destId="{5726446A-FB23-4C5F-BF4E-A1C31EF80EFF}" srcOrd="3" destOrd="0" presId="urn:microsoft.com/office/officeart/2005/8/layout/lProcess2"/>
    <dgm:cxn modelId="{7E890A42-6A0F-4CA6-86CC-36ADDE51AEAF}" type="presParOf" srcId="{304850DA-8FCB-4391-BB7D-1E4023AA17DC}" destId="{744195DE-684D-4451-A2A9-72EA19CF7FA4}" srcOrd="4" destOrd="0" presId="urn:microsoft.com/office/officeart/2005/8/layout/lProcess2"/>
    <dgm:cxn modelId="{23D7E0E9-157E-45A3-9CDA-31D270E4430A}" type="presParOf" srcId="{744195DE-684D-4451-A2A9-72EA19CF7FA4}" destId="{F7812F91-68E5-43CA-A79E-EF6DECFBF326}" srcOrd="0" destOrd="0" presId="urn:microsoft.com/office/officeart/2005/8/layout/lProcess2"/>
    <dgm:cxn modelId="{C59C990F-FCCF-4F05-B803-BA727D028365}" type="presParOf" srcId="{744195DE-684D-4451-A2A9-72EA19CF7FA4}" destId="{F1C8F45C-DBF1-4805-99A0-B5D5B8815369}" srcOrd="1" destOrd="0" presId="urn:microsoft.com/office/officeart/2005/8/layout/lProcess2"/>
    <dgm:cxn modelId="{E6CC30B4-7777-4BE4-AA45-47E9868F7C82}" type="presParOf" srcId="{744195DE-684D-4451-A2A9-72EA19CF7FA4}" destId="{E3188337-DEB2-4D2D-8709-4006B404749F}" srcOrd="2" destOrd="0" presId="urn:microsoft.com/office/officeart/2005/8/layout/lProcess2"/>
    <dgm:cxn modelId="{54065864-1DCC-4105-AE78-66E0B0D8C042}" type="presParOf" srcId="{E3188337-DEB2-4D2D-8709-4006B404749F}" destId="{FD004110-1B46-471A-85F3-2DD533B3E8C7}" srcOrd="0" destOrd="0" presId="urn:microsoft.com/office/officeart/2005/8/layout/lProcess2"/>
    <dgm:cxn modelId="{52023AD9-272C-4FF5-85AE-FE1B39883013}" type="presParOf" srcId="{FD004110-1B46-471A-85F3-2DD533B3E8C7}" destId="{BCF3FC71-DA46-456A-8E37-1929B2F6D590}" srcOrd="0" destOrd="0" presId="urn:microsoft.com/office/officeart/2005/8/layout/lProcess2"/>
    <dgm:cxn modelId="{F33F3FFF-EBE0-450C-A829-9009F8BB7B73}" type="presParOf" srcId="{FD004110-1B46-471A-85F3-2DD533B3E8C7}" destId="{EC73B3B8-065C-4858-9F47-31172739800B}" srcOrd="1" destOrd="0" presId="urn:microsoft.com/office/officeart/2005/8/layout/lProcess2"/>
    <dgm:cxn modelId="{C750CC24-7048-4AA4-A1A4-354377419C5E}" type="presParOf" srcId="{FD004110-1B46-471A-85F3-2DD533B3E8C7}" destId="{F341C873-42BC-4CCF-8391-55EB98536A57}" srcOrd="2" destOrd="0" presId="urn:microsoft.com/office/officeart/2005/8/layout/lProcess2"/>
    <dgm:cxn modelId="{347F9C0E-7517-4E76-9B87-B3D0AA46B484}" type="presParOf" srcId="{FD004110-1B46-471A-85F3-2DD533B3E8C7}" destId="{801A45C9-872F-4F1D-8FCF-012D155861F2}" srcOrd="3" destOrd="0" presId="urn:microsoft.com/office/officeart/2005/8/layout/lProcess2"/>
    <dgm:cxn modelId="{28B0A36E-A188-4FB2-9E79-F6E34E4E3C65}" type="presParOf" srcId="{FD004110-1B46-471A-85F3-2DD533B3E8C7}" destId="{A7496352-5BAA-4F67-A906-BADD3A9C3003}" srcOrd="4" destOrd="0" presId="urn:microsoft.com/office/officeart/2005/8/layout/lProcess2"/>
    <dgm:cxn modelId="{37956A81-4EA0-4C10-B771-19FC6A2AACE1}" type="presParOf" srcId="{FD004110-1B46-471A-85F3-2DD533B3E8C7}" destId="{9EFA3788-DA63-4313-A0D9-D759183FA0BD}" srcOrd="5" destOrd="0" presId="urn:microsoft.com/office/officeart/2005/8/layout/lProcess2"/>
    <dgm:cxn modelId="{12E2B7E4-E1AF-4028-B71E-500AD0449A7B}" type="presParOf" srcId="{FD004110-1B46-471A-85F3-2DD533B3E8C7}" destId="{6C5E9C62-6860-4AD3-925A-FF7264FA3AA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4A52A1-95B4-486F-8E58-423CD1FB9BDC}">
      <dsp:nvSpPr>
        <dsp:cNvPr id="0" name=""/>
        <dsp:cNvSpPr/>
      </dsp:nvSpPr>
      <dsp:spPr>
        <a:xfrm>
          <a:off x="635400" y="790396"/>
          <a:ext cx="2322000" cy="80640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73606-DBE4-47F7-AE72-5E67F2FBDCFF}">
      <dsp:nvSpPr>
        <dsp:cNvPr id="0" name=""/>
        <dsp:cNvSpPr/>
      </dsp:nvSpPr>
      <dsp:spPr>
        <a:xfrm>
          <a:off x="1575000" y="2764996"/>
          <a:ext cx="450000" cy="2880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4B98F-6C74-4E53-8F1F-6F052B1B3B42}">
      <dsp:nvSpPr>
        <dsp:cNvPr id="0" name=""/>
        <dsp:cNvSpPr/>
      </dsp:nvSpPr>
      <dsp:spPr>
        <a:xfrm>
          <a:off x="686174" y="2894556"/>
          <a:ext cx="2160000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noProof="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rPr>
            <a:t>Software</a:t>
          </a:r>
          <a:endParaRPr lang="es-MX" sz="1600" b="1" kern="1200" noProof="0" dirty="0">
            <a:effectLst>
              <a:glow rad="101600">
                <a:schemeClr val="bg1">
                  <a:alpha val="60000"/>
                </a:schemeClr>
              </a:glow>
            </a:effectLst>
          </a:endParaRPr>
        </a:p>
      </dsp:txBody>
      <dsp:txXfrm>
        <a:off x="686174" y="2894556"/>
        <a:ext cx="2160000" cy="540000"/>
      </dsp:txXfrm>
    </dsp:sp>
    <dsp:sp modelId="{18CC9862-5661-4A67-BFD5-9E84CEF4F132}">
      <dsp:nvSpPr>
        <dsp:cNvPr id="0" name=""/>
        <dsp:cNvSpPr/>
      </dsp:nvSpPr>
      <dsp:spPr>
        <a:xfrm>
          <a:off x="1479600" y="1659076"/>
          <a:ext cx="810000" cy="810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noProof="0" dirty="0" smtClean="0"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</a:rPr>
            <a:t>Programa 3</a:t>
          </a:r>
          <a:endParaRPr lang="es-MX" sz="1000" kern="1200" noProof="0" dirty="0">
            <a:effectLst>
              <a:glow rad="101600">
                <a:schemeClr val="accent6">
                  <a:lumMod val="50000"/>
                  <a:alpha val="60000"/>
                </a:schemeClr>
              </a:glow>
            </a:effectLst>
          </a:endParaRPr>
        </a:p>
      </dsp:txBody>
      <dsp:txXfrm>
        <a:off x="1479600" y="1659076"/>
        <a:ext cx="810000" cy="810000"/>
      </dsp:txXfrm>
    </dsp:sp>
    <dsp:sp modelId="{43E74EB6-8209-49D0-865F-FDA61DDB6A09}">
      <dsp:nvSpPr>
        <dsp:cNvPr id="0" name=""/>
        <dsp:cNvSpPr/>
      </dsp:nvSpPr>
      <dsp:spPr>
        <a:xfrm>
          <a:off x="900000" y="1051396"/>
          <a:ext cx="810000" cy="810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noProof="0" smtClean="0"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</a:rPr>
            <a:t>Programa 2</a:t>
          </a:r>
          <a:endParaRPr lang="es-MX" sz="1000" kern="1200" noProof="0">
            <a:effectLst>
              <a:glow rad="101600">
                <a:schemeClr val="accent6">
                  <a:lumMod val="50000"/>
                  <a:alpha val="60000"/>
                </a:schemeClr>
              </a:glow>
            </a:effectLst>
          </a:endParaRPr>
        </a:p>
      </dsp:txBody>
      <dsp:txXfrm>
        <a:off x="900000" y="1051396"/>
        <a:ext cx="810000" cy="810000"/>
      </dsp:txXfrm>
    </dsp:sp>
    <dsp:sp modelId="{7550B619-9D28-4CA4-B32F-9B81D3E3C8E9}">
      <dsp:nvSpPr>
        <dsp:cNvPr id="0" name=""/>
        <dsp:cNvSpPr/>
      </dsp:nvSpPr>
      <dsp:spPr>
        <a:xfrm>
          <a:off x="1728000" y="855556"/>
          <a:ext cx="810000" cy="810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noProof="0" smtClean="0"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</a:rPr>
            <a:t>Programa 1</a:t>
          </a:r>
          <a:endParaRPr lang="es-MX" sz="1000" kern="1200" noProof="0">
            <a:effectLst>
              <a:glow rad="101600">
                <a:schemeClr val="accent6">
                  <a:lumMod val="50000"/>
                  <a:alpha val="60000"/>
                </a:schemeClr>
              </a:glow>
            </a:effectLst>
          </a:endParaRPr>
        </a:p>
      </dsp:txBody>
      <dsp:txXfrm>
        <a:off x="1728000" y="855556"/>
        <a:ext cx="810000" cy="810000"/>
      </dsp:txXfrm>
    </dsp:sp>
    <dsp:sp modelId="{AD3C9A90-93E0-4FBD-A97C-CDF4FCC69EF7}">
      <dsp:nvSpPr>
        <dsp:cNvPr id="0" name=""/>
        <dsp:cNvSpPr/>
      </dsp:nvSpPr>
      <dsp:spPr>
        <a:xfrm>
          <a:off x="0" y="547897"/>
          <a:ext cx="3518323" cy="281465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A92954-A5FC-4694-97C8-690A6F60D8A4}">
      <dsp:nvSpPr>
        <dsp:cNvPr id="0" name=""/>
        <dsp:cNvSpPr/>
      </dsp:nvSpPr>
      <dsp:spPr>
        <a:xfrm>
          <a:off x="1038" y="0"/>
          <a:ext cx="2700106" cy="384016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noProof="0" smtClean="0"/>
            <a:t>De Sistema</a:t>
          </a:r>
          <a:endParaRPr lang="es-MX" sz="3400" kern="1200" noProof="0"/>
        </a:p>
      </dsp:txBody>
      <dsp:txXfrm>
        <a:off x="1038" y="0"/>
        <a:ext cx="2700106" cy="1152048"/>
      </dsp:txXfrm>
    </dsp:sp>
    <dsp:sp modelId="{80EB6683-CD0C-47DC-8497-BDADABFDB8CA}">
      <dsp:nvSpPr>
        <dsp:cNvPr id="0" name=""/>
        <dsp:cNvSpPr/>
      </dsp:nvSpPr>
      <dsp:spPr>
        <a:xfrm>
          <a:off x="271049" y="1152142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dirty="0" smtClean="0"/>
            <a:t>Windows</a:t>
          </a:r>
          <a:endParaRPr lang="es-MX" sz="1600" kern="1200" noProof="0" dirty="0"/>
        </a:p>
      </dsp:txBody>
      <dsp:txXfrm>
        <a:off x="271049" y="1152142"/>
        <a:ext cx="2160085" cy="559429"/>
      </dsp:txXfrm>
    </dsp:sp>
    <dsp:sp modelId="{C4447A80-74C4-4E0E-B7B1-A8627C0EABAC}">
      <dsp:nvSpPr>
        <dsp:cNvPr id="0" name=""/>
        <dsp:cNvSpPr/>
      </dsp:nvSpPr>
      <dsp:spPr>
        <a:xfrm>
          <a:off x="271049" y="1797638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smtClean="0"/>
            <a:t>Mac</a:t>
          </a:r>
          <a:endParaRPr lang="es-MX" sz="1600" kern="1200" noProof="0"/>
        </a:p>
      </dsp:txBody>
      <dsp:txXfrm>
        <a:off x="271049" y="1797638"/>
        <a:ext cx="2160085" cy="559429"/>
      </dsp:txXfrm>
    </dsp:sp>
    <dsp:sp modelId="{111712E6-2A30-4E9D-93ED-044B6252C070}">
      <dsp:nvSpPr>
        <dsp:cNvPr id="0" name=""/>
        <dsp:cNvSpPr/>
      </dsp:nvSpPr>
      <dsp:spPr>
        <a:xfrm>
          <a:off x="271049" y="2443134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dirty="0" smtClean="0"/>
            <a:t>Linux</a:t>
          </a:r>
          <a:endParaRPr lang="es-MX" sz="1600" kern="1200" noProof="0" dirty="0"/>
        </a:p>
      </dsp:txBody>
      <dsp:txXfrm>
        <a:off x="271049" y="2443134"/>
        <a:ext cx="2160085" cy="559429"/>
      </dsp:txXfrm>
    </dsp:sp>
    <dsp:sp modelId="{D9ECC4D2-3B60-427F-9414-786E4D0117EF}">
      <dsp:nvSpPr>
        <dsp:cNvPr id="0" name=""/>
        <dsp:cNvSpPr/>
      </dsp:nvSpPr>
      <dsp:spPr>
        <a:xfrm>
          <a:off x="271049" y="3088631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Solaris</a:t>
          </a:r>
          <a:endParaRPr lang="es-MX" sz="1600" kern="1200" noProof="0" dirty="0"/>
        </a:p>
      </dsp:txBody>
      <dsp:txXfrm>
        <a:off x="271049" y="3088631"/>
        <a:ext cx="2160085" cy="559429"/>
      </dsp:txXfrm>
    </dsp:sp>
    <dsp:sp modelId="{04DD35F0-E136-4CAD-801A-26C5EFB91C64}">
      <dsp:nvSpPr>
        <dsp:cNvPr id="0" name=""/>
        <dsp:cNvSpPr/>
      </dsp:nvSpPr>
      <dsp:spPr>
        <a:xfrm>
          <a:off x="2903652" y="0"/>
          <a:ext cx="2700106" cy="384016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noProof="0" smtClean="0"/>
            <a:t>De Aplicación</a:t>
          </a:r>
          <a:endParaRPr lang="es-MX" sz="3400" kern="1200" noProof="0"/>
        </a:p>
      </dsp:txBody>
      <dsp:txXfrm>
        <a:off x="2903652" y="0"/>
        <a:ext cx="2700106" cy="1152048"/>
      </dsp:txXfrm>
    </dsp:sp>
    <dsp:sp modelId="{D7A06840-1B3D-4124-ACE3-1CF6EEAC666D}">
      <dsp:nvSpPr>
        <dsp:cNvPr id="0" name=""/>
        <dsp:cNvSpPr/>
      </dsp:nvSpPr>
      <dsp:spPr>
        <a:xfrm>
          <a:off x="3173663" y="1152142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smtClean="0"/>
            <a:t>MS Office</a:t>
          </a:r>
          <a:endParaRPr lang="es-MX" sz="1600" kern="1200" noProof="0"/>
        </a:p>
      </dsp:txBody>
      <dsp:txXfrm>
        <a:off x="3173663" y="1152142"/>
        <a:ext cx="2160085" cy="559429"/>
      </dsp:txXfrm>
    </dsp:sp>
    <dsp:sp modelId="{138B6F2B-1D03-4997-8ADD-C4AE5BB4EA1B}">
      <dsp:nvSpPr>
        <dsp:cNvPr id="0" name=""/>
        <dsp:cNvSpPr/>
      </dsp:nvSpPr>
      <dsp:spPr>
        <a:xfrm>
          <a:off x="3173663" y="1797638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dirty="0" smtClean="0"/>
            <a:t>Open Office</a:t>
          </a:r>
          <a:endParaRPr lang="es-MX" sz="1600" kern="1200" noProof="0" dirty="0"/>
        </a:p>
      </dsp:txBody>
      <dsp:txXfrm>
        <a:off x="3173663" y="1797638"/>
        <a:ext cx="2160085" cy="559429"/>
      </dsp:txXfrm>
    </dsp:sp>
    <dsp:sp modelId="{C5988F60-BEBA-4266-AE70-A53EAE935449}">
      <dsp:nvSpPr>
        <dsp:cNvPr id="0" name=""/>
        <dsp:cNvSpPr/>
      </dsp:nvSpPr>
      <dsp:spPr>
        <a:xfrm>
          <a:off x="3173663" y="2443134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smtClean="0"/>
            <a:t>Corel Draw</a:t>
          </a:r>
          <a:endParaRPr lang="es-MX" sz="1600" kern="1200" noProof="0"/>
        </a:p>
      </dsp:txBody>
      <dsp:txXfrm>
        <a:off x="3173663" y="2443134"/>
        <a:ext cx="2160085" cy="559429"/>
      </dsp:txXfrm>
    </dsp:sp>
    <dsp:sp modelId="{2EAC55A2-47C6-40B8-9E57-4D9199DB0862}">
      <dsp:nvSpPr>
        <dsp:cNvPr id="0" name=""/>
        <dsp:cNvSpPr/>
      </dsp:nvSpPr>
      <dsp:spPr>
        <a:xfrm>
          <a:off x="3173663" y="3088631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dirty="0" smtClean="0"/>
            <a:t>Corel </a:t>
          </a:r>
          <a:r>
            <a:rPr lang="es-MX" sz="1600" kern="1200" noProof="0" dirty="0" err="1" smtClean="0"/>
            <a:t>PhotoPaint</a:t>
          </a:r>
          <a:endParaRPr lang="es-MX" sz="1600" kern="1200" noProof="0" dirty="0"/>
        </a:p>
      </dsp:txBody>
      <dsp:txXfrm>
        <a:off x="3173663" y="3088631"/>
        <a:ext cx="2160085" cy="559429"/>
      </dsp:txXfrm>
    </dsp:sp>
    <dsp:sp modelId="{F7812F91-68E5-43CA-A79E-EF6DECFBF326}">
      <dsp:nvSpPr>
        <dsp:cNvPr id="0" name=""/>
        <dsp:cNvSpPr/>
      </dsp:nvSpPr>
      <dsp:spPr>
        <a:xfrm>
          <a:off x="5806267" y="0"/>
          <a:ext cx="2700106" cy="384016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noProof="0" smtClean="0"/>
            <a:t>De Utilería</a:t>
          </a:r>
          <a:endParaRPr lang="es-MX" sz="3400" kern="1200" noProof="0"/>
        </a:p>
      </dsp:txBody>
      <dsp:txXfrm>
        <a:off x="5806267" y="0"/>
        <a:ext cx="2700106" cy="1152048"/>
      </dsp:txXfrm>
    </dsp:sp>
    <dsp:sp modelId="{BCF3FC71-DA46-456A-8E37-1929B2F6D590}">
      <dsp:nvSpPr>
        <dsp:cNvPr id="0" name=""/>
        <dsp:cNvSpPr/>
      </dsp:nvSpPr>
      <dsp:spPr>
        <a:xfrm>
          <a:off x="6076277" y="1152142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dirty="0" smtClean="0"/>
            <a:t>Reproductor de música</a:t>
          </a:r>
          <a:endParaRPr lang="es-MX" sz="1600" kern="1200" noProof="0" dirty="0"/>
        </a:p>
      </dsp:txBody>
      <dsp:txXfrm>
        <a:off x="6076277" y="1152142"/>
        <a:ext cx="2160085" cy="559429"/>
      </dsp:txXfrm>
    </dsp:sp>
    <dsp:sp modelId="{F341C873-42BC-4CCF-8391-55EB98536A57}">
      <dsp:nvSpPr>
        <dsp:cNvPr id="0" name=""/>
        <dsp:cNvSpPr/>
      </dsp:nvSpPr>
      <dsp:spPr>
        <a:xfrm>
          <a:off x="6076277" y="1797638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noProof="0" dirty="0" smtClean="0"/>
            <a:t>Compresor de archivos</a:t>
          </a:r>
          <a:endParaRPr lang="es-MX" sz="1600" kern="1200" noProof="0" dirty="0"/>
        </a:p>
      </dsp:txBody>
      <dsp:txXfrm>
        <a:off x="6076277" y="1797638"/>
        <a:ext cx="2160085" cy="559429"/>
      </dsp:txXfrm>
    </dsp:sp>
    <dsp:sp modelId="{A7496352-5BAA-4F67-A906-BADD3A9C3003}">
      <dsp:nvSpPr>
        <dsp:cNvPr id="0" name=""/>
        <dsp:cNvSpPr/>
      </dsp:nvSpPr>
      <dsp:spPr>
        <a:xfrm>
          <a:off x="6076277" y="2443134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/>
            <a:t>Grabador</a:t>
          </a:r>
          <a:r>
            <a:rPr lang="en-US" sz="1600" kern="1200" noProof="0" dirty="0" smtClean="0"/>
            <a:t> de </a:t>
          </a:r>
          <a:r>
            <a:rPr lang="en-US" sz="1600" kern="1200" noProof="0" dirty="0" err="1" smtClean="0"/>
            <a:t>datos</a:t>
          </a:r>
          <a:r>
            <a:rPr lang="en-US" sz="1600" kern="1200" noProof="0" dirty="0" smtClean="0"/>
            <a:t> en CD/DVD</a:t>
          </a:r>
          <a:endParaRPr lang="es-MX" sz="1600" kern="1200" noProof="0" dirty="0"/>
        </a:p>
      </dsp:txBody>
      <dsp:txXfrm>
        <a:off x="6076277" y="2443134"/>
        <a:ext cx="2160085" cy="559429"/>
      </dsp:txXfrm>
    </dsp:sp>
    <dsp:sp modelId="{6C5E9C62-6860-4AD3-925A-FF7264FA3AAB}">
      <dsp:nvSpPr>
        <dsp:cNvPr id="0" name=""/>
        <dsp:cNvSpPr/>
      </dsp:nvSpPr>
      <dsp:spPr>
        <a:xfrm>
          <a:off x="6076277" y="3088631"/>
          <a:ext cx="2160085" cy="55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Antivirus</a:t>
          </a:r>
          <a:endParaRPr lang="es-MX" sz="1600" kern="1200" noProof="0" dirty="0"/>
        </a:p>
      </dsp:txBody>
      <dsp:txXfrm>
        <a:off x="6076277" y="3088631"/>
        <a:ext cx="2160085" cy="559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D37E0-2DBE-44BC-9CB1-B2DECDE4D093}" type="datetimeFigureOut">
              <a:rPr lang="es-MX" smtClean="0"/>
              <a:pPr/>
              <a:t>05/08/2010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4C7C0-50C0-495C-86B8-FC560681E8AD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12EC906-7EA7-4400-925F-95140D6A9DEE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C0B3-6480-417E-83CB-D26B79529798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6C8D-C3EB-44FC-A0CE-A053177D1490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MX" noProof="0" smtClean="0"/>
              <a:t>Click to edit Master title style</a:t>
            </a:r>
            <a:endParaRPr lang="es-MX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86000"/>
            <a:ext cx="8507288" cy="3840163"/>
          </a:xfrm>
        </p:spPr>
        <p:txBody>
          <a:bodyPr>
            <a:normAutofit/>
          </a:bodyPr>
          <a:lstStyle>
            <a:lvl1pPr indent="0" algn="just">
              <a:defRPr sz="3200"/>
            </a:lvl1pPr>
            <a:lvl2pPr indent="0" algn="just">
              <a:defRPr sz="3200"/>
            </a:lvl2pPr>
            <a:lvl3pPr indent="0" algn="just">
              <a:defRPr sz="2800"/>
            </a:lvl3pPr>
            <a:lvl4pPr indent="0" algn="just">
              <a:defRPr sz="2400"/>
            </a:lvl4pPr>
            <a:lvl5pPr indent="0" algn="just">
              <a:defRPr sz="2400"/>
            </a:lvl5pPr>
          </a:lstStyle>
          <a:p>
            <a:pPr lvl="0"/>
            <a:r>
              <a:rPr lang="es-MX" noProof="0" smtClean="0"/>
              <a:t>Click to edit Master text styles</a:t>
            </a:r>
          </a:p>
          <a:p>
            <a:pPr lvl="1"/>
            <a:r>
              <a:rPr lang="es-MX" noProof="0" smtClean="0"/>
              <a:t>Second level</a:t>
            </a:r>
          </a:p>
          <a:p>
            <a:pPr lvl="2"/>
            <a:r>
              <a:rPr lang="es-MX" noProof="0" smtClean="0"/>
              <a:t>Third level</a:t>
            </a:r>
          </a:p>
          <a:p>
            <a:pPr lvl="3"/>
            <a:r>
              <a:rPr lang="es-MX" noProof="0" smtClean="0"/>
              <a:t>Fourth level</a:t>
            </a:r>
          </a:p>
          <a:p>
            <a:pPr lvl="4"/>
            <a:r>
              <a:rPr lang="es-MX" noProof="0" smtClean="0"/>
              <a:t>Fifth level</a:t>
            </a:r>
            <a:endParaRPr lang="es-MX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E9E-660E-4AC0-BBEF-F019E63391E9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B94E7F59-4808-4BE1-B3B6-050BA30192A4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187C-C049-4247-A031-1B0966D7D513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7133-10D5-4984-838F-62E4D74921FE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0468-D404-4476-B167-76E21864A8FD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29C6-0F8A-4EB9-870F-7BD5308A6FA3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A07D-012D-42D2-8B6B-DBD5957ACEDB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96F9-0328-4831-8A96-67CB4C03572A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33C33859-C768-4FC9-B95C-B9CE3E2CA298}" type="datetime1">
              <a:rPr lang="es-MX" smtClean="0"/>
              <a:pPr/>
              <a:t>05/08/2010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725144"/>
            <a:ext cx="5715000" cy="1413475"/>
          </a:xfrm>
        </p:spPr>
        <p:txBody>
          <a:bodyPr>
            <a:normAutofit/>
          </a:bodyPr>
          <a:lstStyle/>
          <a:p>
            <a:pPr algn="r"/>
            <a:r>
              <a:rPr lang="es-MX" sz="2400" dirty="0" smtClean="0"/>
              <a:t>LSC. Susana Alejandra López Jiménez.</a:t>
            </a:r>
            <a:endParaRPr lang="es-MX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204864"/>
            <a:ext cx="5544616" cy="2448272"/>
          </a:xfrm>
        </p:spPr>
        <p:txBody>
          <a:bodyPr anchor="ctr">
            <a:normAutofit/>
          </a:bodyPr>
          <a:lstStyle/>
          <a:p>
            <a:pPr algn="r"/>
            <a:r>
              <a:rPr lang="es-MX" sz="4400" b="1" dirty="0" smtClean="0"/>
              <a:t>LÓGICA DE PROGRAMACIÓN</a:t>
            </a:r>
            <a:endParaRPr lang="es-MX" sz="4400" b="1" dirty="0"/>
          </a:p>
        </p:txBody>
      </p:sp>
      <p:pic>
        <p:nvPicPr>
          <p:cNvPr id="4" name="Picture 3" descr="Logo-ITSLR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643400">
            <a:off x="-99664" y="207769"/>
            <a:ext cx="3487016" cy="24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Por otra parte, existe una gran cantidad de problemas que requieren de un análisis profundo y de un pensamiento flexible y estructurado para su solución, como es el caso de la programación, donde convergen técnicas y herramientas metodológicas que permiten llevar a cabo la construcción de algoritmos eficientes y por consiguiente la resolución del problema.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Características de los algoritmos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76872"/>
            <a:ext cx="4320000" cy="38274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Se </a:t>
            </a:r>
            <a:r>
              <a:rPr lang="en-US" sz="3200" dirty="0" err="1" smtClean="0"/>
              <a:t>mencionan</a:t>
            </a:r>
            <a:r>
              <a:rPr lang="en-US" sz="3200" dirty="0" smtClean="0"/>
              <a:t> 3:</a:t>
            </a:r>
          </a:p>
          <a:p>
            <a:pPr marL="971550" indent="-514350">
              <a:buClr>
                <a:schemeClr val="accent1">
                  <a:lumMod val="20000"/>
                  <a:lumOff val="80000"/>
                </a:schemeClr>
              </a:buClr>
              <a:buFont typeface="+mj-lt"/>
              <a:buAutoNum type="alphaUcPeriod"/>
            </a:pPr>
            <a:r>
              <a:rPr lang="en-US" sz="3200" dirty="0" err="1" smtClean="0"/>
              <a:t>Precisión</a:t>
            </a:r>
            <a:endParaRPr lang="en-US" sz="3200" dirty="0" smtClean="0"/>
          </a:p>
          <a:p>
            <a:pPr marL="971550" indent="-514350">
              <a:buClr>
                <a:schemeClr val="accent1">
                  <a:lumMod val="20000"/>
                  <a:lumOff val="80000"/>
                </a:schemeClr>
              </a:buClr>
              <a:buFont typeface="+mj-lt"/>
              <a:buAutoNum type="alphaUcPeriod"/>
            </a:pPr>
            <a:r>
              <a:rPr lang="en-US" sz="3200" dirty="0" err="1" smtClean="0"/>
              <a:t>Determinismo</a:t>
            </a:r>
            <a:endParaRPr lang="en-US" sz="3200" dirty="0" smtClean="0"/>
          </a:p>
          <a:p>
            <a:pPr marL="971550" indent="-514350">
              <a:buClr>
                <a:schemeClr val="accent1">
                  <a:lumMod val="20000"/>
                  <a:lumOff val="80000"/>
                </a:schemeClr>
              </a:buClr>
              <a:buFont typeface="+mj-lt"/>
              <a:buAutoNum type="alphaUcPeriod"/>
            </a:pPr>
            <a:r>
              <a:rPr lang="en-US" sz="3200" dirty="0" err="1" smtClean="0"/>
              <a:t>Finitud</a:t>
            </a:r>
            <a:endParaRPr lang="es-MX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NOTA:</a:t>
            </a:r>
          </a:p>
          <a:p>
            <a:pPr lvl="1"/>
            <a:r>
              <a:rPr lang="es-MX" sz="2800" dirty="0" smtClean="0"/>
              <a:t>Es importante considerar los datos de entrada para la verificación de nuestro algoritmo.</a:t>
            </a:r>
            <a:endParaRPr lang="es-MX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a) Precisión.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3200" dirty="0" smtClean="0"/>
              <a:t>Los pasos a seguir deben ser claros y correctos.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12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 rot="19047262">
            <a:off x="245941" y="3430595"/>
            <a:ext cx="21040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ALGORITMOS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b) Determinismo.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indent="0" algn="ctr">
              <a:buNone/>
            </a:pPr>
            <a:r>
              <a:rPr lang="es-MX" sz="3200" dirty="0" smtClean="0"/>
              <a:t>El algoritmo, dado un conjunto de datos de entrada idénticos, debe arrojar siempre los mismos resultados.</a:t>
            </a:r>
          </a:p>
          <a:p>
            <a:pPr indent="0" algn="ctr">
              <a:buNone/>
            </a:pPr>
            <a:endParaRPr lang="es-MX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13</a:t>
            </a:fld>
            <a:endParaRPr lang="es-MX"/>
          </a:p>
        </p:txBody>
      </p:sp>
      <p:sp>
        <p:nvSpPr>
          <p:cNvPr id="8" name="TextBox 7"/>
          <p:cNvSpPr txBox="1"/>
          <p:nvPr/>
        </p:nvSpPr>
        <p:spPr>
          <a:xfrm rot="19047262">
            <a:off x="245941" y="3430595"/>
            <a:ext cx="21040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ALGORITMOS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c) Finitud.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indent="0" algn="ctr">
              <a:buNone/>
            </a:pPr>
            <a:r>
              <a:rPr lang="es-MX" sz="3200" dirty="0" smtClean="0"/>
              <a:t>El algoritmo, independiente de la complejidad del mismo, siempre debe ser de longitud finita.</a:t>
            </a:r>
          </a:p>
          <a:p>
            <a:pPr indent="0" algn="ctr"/>
            <a:endParaRPr lang="es-MX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14</a:t>
            </a:fld>
            <a:endParaRPr lang="es-MX"/>
          </a:p>
        </p:txBody>
      </p:sp>
      <p:sp>
        <p:nvSpPr>
          <p:cNvPr id="8" name="TextBox 7"/>
          <p:cNvSpPr txBox="1"/>
          <p:nvPr/>
        </p:nvSpPr>
        <p:spPr>
          <a:xfrm rot="19047262">
            <a:off x="245941" y="3430595"/>
            <a:ext cx="21040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ALGORITMOS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Etapas</a:t>
            </a:r>
            <a:endParaRPr lang="es-MX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0" r="4299"/>
          <a:stretch>
            <a:fillRect/>
          </a:stretch>
        </p:blipFill>
        <p:spPr bwMode="auto">
          <a:xfrm>
            <a:off x="180496" y="2668067"/>
            <a:ext cx="8856000" cy="356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15</a:t>
            </a:fld>
            <a:endParaRPr lang="es-MX"/>
          </a:p>
        </p:txBody>
      </p:sp>
      <p:sp>
        <p:nvSpPr>
          <p:cNvPr id="6" name="TextBox 5"/>
          <p:cNvSpPr txBox="1"/>
          <p:nvPr/>
        </p:nvSpPr>
        <p:spPr>
          <a:xfrm>
            <a:off x="107504" y="170080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Para poder llegar a la solución de un problema deben considerarse las siguientes etapas:</a:t>
            </a:r>
            <a:endParaRPr lang="es-MX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¿Para qué sirven </a:t>
            </a:r>
            <a:r>
              <a:rPr lang="es-MX" sz="4800" dirty="0" smtClean="0"/>
              <a:t>los lenguajes </a:t>
            </a:r>
            <a:r>
              <a:rPr lang="es-MX" sz="4800" dirty="0" smtClean="0"/>
              <a:t>de programación </a:t>
            </a:r>
            <a:r>
              <a:rPr lang="es-MX" sz="4800" dirty="0" smtClean="0"/>
              <a:t>y cuál </a:t>
            </a:r>
            <a:r>
              <a:rPr lang="es-MX" sz="4800" dirty="0" smtClean="0"/>
              <a:t>es su </a:t>
            </a:r>
            <a:r>
              <a:rPr lang="es-MX" sz="4800" dirty="0" smtClean="0"/>
              <a:t>relación con los algoritmos?</a:t>
            </a:r>
            <a:endParaRPr lang="es-MX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MSTT31c5ac"/>
              </a:rPr>
              <a:t>PROGRAMACIÓN LINEAL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La programación lineal permite escribir algoritmos de una forma secuencial, es decir, </a:t>
            </a:r>
            <a:r>
              <a:rPr lang="es-MX" dirty="0" smtClean="0"/>
              <a:t>cada instrucción </a:t>
            </a:r>
            <a:r>
              <a:rPr lang="es-MX" dirty="0" smtClean="0"/>
              <a:t>se ejecuta hasta que la anterior se haya realizado, no obstante, podemos </a:t>
            </a:r>
            <a:r>
              <a:rPr lang="es-MX" dirty="0" smtClean="0"/>
              <a:t>referenciar a </a:t>
            </a:r>
            <a:r>
              <a:rPr lang="es-MX" dirty="0" smtClean="0"/>
              <a:t>una línea desde nuestra secuencia que no sea la siguiente, de tal forma que al terminar </a:t>
            </a:r>
            <a:r>
              <a:rPr lang="es-MX" dirty="0" smtClean="0"/>
              <a:t>una secuencia </a:t>
            </a:r>
            <a:r>
              <a:rPr lang="es-MX" dirty="0" smtClean="0"/>
              <a:t>de instrucciones podremos referenciar a la línea que continuaba en nuestra ejecución.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17</a:t>
            </a:fld>
            <a:endParaRPr lang="es-MX"/>
          </a:p>
        </p:txBody>
      </p:sp>
      <p:sp>
        <p:nvSpPr>
          <p:cNvPr id="5" name="TextBox 4"/>
          <p:cNvSpPr txBox="1"/>
          <p:nvPr/>
        </p:nvSpPr>
        <p:spPr>
          <a:xfrm>
            <a:off x="899592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18</a:t>
            </a:fld>
            <a:endParaRPr lang="es-MX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536" y="3140968"/>
          <a:ext cx="84352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7"/>
                <a:gridCol w="389982"/>
                <a:gridCol w="1566983"/>
                <a:gridCol w="391746"/>
                <a:gridCol w="1566983"/>
                <a:gridCol w="391746"/>
                <a:gridCol w="1157204"/>
                <a:gridCol w="15669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Instrucción</a:t>
                      </a:r>
                      <a:r>
                        <a:rPr lang="es-MX" baseline="0" dirty="0" smtClean="0"/>
                        <a:t> 1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ym typeface="Wingdings" pitchFamily="2" charset="2"/>
                        </a:rPr>
                        <a:t>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Instrucción</a:t>
                      </a:r>
                      <a:r>
                        <a:rPr lang="es-MX" baseline="0" dirty="0" smtClean="0"/>
                        <a:t> 2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ym typeface="Wingdings" pitchFamily="2" charset="2"/>
                        </a:rPr>
                        <a:t></a:t>
                      </a:r>
                      <a:endParaRPr lang="es-MX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Instrucción</a:t>
                      </a:r>
                      <a:r>
                        <a:rPr lang="es-MX" baseline="0" dirty="0" smtClean="0"/>
                        <a:t> 3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ym typeface="Wingdings" pitchFamily="2" charset="2"/>
                        </a:rPr>
                        <a:t></a:t>
                      </a:r>
                      <a:endParaRPr lang="es-MX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…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Instrucción</a:t>
                      </a:r>
                      <a:r>
                        <a:rPr lang="es-MX" baseline="0" dirty="0" smtClean="0"/>
                        <a:t> N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PRUEBA DE ESCRITORIO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Realizar la prueba de escritorio del siguiente algoritmo:</a:t>
            </a:r>
          </a:p>
          <a:p>
            <a:pPr>
              <a:buNone/>
            </a:pPr>
            <a:r>
              <a:rPr lang="es-MX" dirty="0" smtClean="0"/>
              <a:t>1. Solicitar dato A.</a:t>
            </a:r>
          </a:p>
          <a:p>
            <a:pPr>
              <a:buNone/>
            </a:pPr>
            <a:r>
              <a:rPr lang="es-MX" dirty="0" smtClean="0"/>
              <a:t>2. Solicitar dato B.</a:t>
            </a:r>
          </a:p>
          <a:p>
            <a:pPr>
              <a:buNone/>
            </a:pPr>
            <a:r>
              <a:rPr lang="es-MX" dirty="0" smtClean="0"/>
              <a:t>3. Multiplicar dato A con dato B y el resultado asignarlo en C.</a:t>
            </a:r>
          </a:p>
          <a:p>
            <a:pPr>
              <a:buNone/>
            </a:pPr>
            <a:r>
              <a:rPr lang="es-MX" dirty="0" smtClean="0"/>
              <a:t>4. Despliega el mensaje .El resultado </a:t>
            </a:r>
            <a:r>
              <a:rPr lang="es-MX" dirty="0" err="1" smtClean="0"/>
              <a:t>es:.,C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92080" y="2132856"/>
            <a:ext cx="3672408" cy="36724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dirty="0" err="1" smtClean="0"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</a:rPr>
              <a:t>Sistema</a:t>
            </a:r>
            <a:endParaRPr lang="es-MX" sz="4800" dirty="0"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Diferencia y relación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98700"/>
            <a:ext cx="5014664" cy="3827463"/>
          </a:xfrm>
        </p:spPr>
        <p:txBody>
          <a:bodyPr>
            <a:normAutofit/>
          </a:bodyPr>
          <a:lstStyle/>
          <a:p>
            <a:r>
              <a:rPr lang="es-MX" sz="3600" dirty="0" smtClean="0"/>
              <a:t>Sistema</a:t>
            </a:r>
          </a:p>
          <a:p>
            <a:endParaRPr lang="es-MX" sz="3600" dirty="0" smtClean="0"/>
          </a:p>
          <a:p>
            <a:r>
              <a:rPr lang="es-MX" sz="3600" dirty="0" smtClean="0"/>
              <a:t>Programa</a:t>
            </a:r>
          </a:p>
          <a:p>
            <a:endParaRPr lang="es-MX" sz="3600" dirty="0" smtClean="0"/>
          </a:p>
          <a:p>
            <a:r>
              <a:rPr lang="es-MX" sz="3600" dirty="0" smtClean="0"/>
              <a:t>Software</a:t>
            </a:r>
          </a:p>
          <a:p>
            <a:endParaRPr lang="es-MX" sz="3600" dirty="0" smtClean="0"/>
          </a:p>
          <a:p>
            <a:endParaRPr lang="es-MX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5364088" y="2298700"/>
          <a:ext cx="3600000" cy="3827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Se sabe que si A = 1 y B = 2, el resultado de la multiplicación será 2.</a:t>
            </a:r>
          </a:p>
          <a:p>
            <a:r>
              <a:rPr lang="es-MX" dirty="0" smtClean="0"/>
              <a:t>Ahora iremos introduciendo la información conforme se la vaya solicitando el algoritmo.</a:t>
            </a:r>
          </a:p>
          <a:p>
            <a:pPr>
              <a:buNone/>
            </a:pPr>
            <a:r>
              <a:rPr lang="es-MX" dirty="0" smtClean="0"/>
              <a:t>Paso 1: Asignar A=1</a:t>
            </a:r>
          </a:p>
          <a:p>
            <a:pPr>
              <a:buNone/>
            </a:pPr>
            <a:r>
              <a:rPr lang="es-MX" dirty="0" smtClean="0"/>
              <a:t>Paso 2: Asignar B=2</a:t>
            </a:r>
          </a:p>
          <a:p>
            <a:pPr>
              <a:buNone/>
            </a:pPr>
            <a:r>
              <a:rPr lang="es-MX" dirty="0" smtClean="0"/>
              <a:t>Paso 3: Multiplicar 1·2 y el resultado asignarlo en C, es decir, C=2</a:t>
            </a:r>
          </a:p>
          <a:p>
            <a:pPr>
              <a:buNone/>
            </a:pPr>
            <a:r>
              <a:rPr lang="es-MX" dirty="0" smtClean="0"/>
              <a:t>Paso 4: Escribir .El resultado es: 2.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Dado que el resultado obtenido es el esperado en la prueba de escritorio, podemos </a:t>
            </a:r>
            <a:r>
              <a:rPr lang="es-MX" dirty="0" smtClean="0"/>
              <a:t>validar dicho </a:t>
            </a:r>
            <a:r>
              <a:rPr lang="es-MX" dirty="0" smtClean="0"/>
              <a:t>algoritmo, es decir, el algoritmo es correcto.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s-MX" sz="6600" dirty="0" smtClean="0"/>
              <a:t>EJERCICIOS</a:t>
            </a:r>
            <a:endParaRPr lang="es-MX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1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4942656" cy="41373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1600" dirty="0" smtClean="0"/>
              <a:t>1. Fijarse en el nombre del medicamento a conseguir.</a:t>
            </a:r>
          </a:p>
          <a:p>
            <a:pPr>
              <a:buNone/>
            </a:pPr>
            <a:r>
              <a:rPr lang="es-MX" sz="1600" dirty="0" smtClean="0"/>
              <a:t>2. Caminar a la farmacia más cercana.</a:t>
            </a:r>
          </a:p>
          <a:p>
            <a:pPr>
              <a:buNone/>
            </a:pPr>
            <a:r>
              <a:rPr lang="es-MX" sz="1600" dirty="0" smtClean="0"/>
              <a:t>3. Acercarse al mostrador de la farmacia.</a:t>
            </a:r>
          </a:p>
          <a:p>
            <a:pPr>
              <a:buNone/>
            </a:pPr>
            <a:r>
              <a:rPr lang="es-MX" sz="1600" dirty="0" smtClean="0"/>
              <a:t>4. Solicitar al farmacéutico la medicina.</a:t>
            </a:r>
          </a:p>
          <a:p>
            <a:pPr>
              <a:buNone/>
            </a:pPr>
            <a:r>
              <a:rPr lang="es-MX" sz="1600" dirty="0" smtClean="0"/>
              <a:t>5. Si no tiene el medicamento, salir de la farmacia y repetir desde el paso 2.</a:t>
            </a:r>
          </a:p>
          <a:p>
            <a:pPr>
              <a:buNone/>
            </a:pPr>
            <a:r>
              <a:rPr lang="es-MX" sz="1600" dirty="0" smtClean="0"/>
              <a:t>6. Si tiene el medicamento, verificar que corresponda al solicitado.</a:t>
            </a:r>
          </a:p>
          <a:p>
            <a:pPr>
              <a:buNone/>
            </a:pPr>
            <a:r>
              <a:rPr lang="es-MX" sz="1600" dirty="0" smtClean="0"/>
              <a:t>7. Solicitar el costo.</a:t>
            </a:r>
          </a:p>
          <a:p>
            <a:pPr>
              <a:buNone/>
            </a:pPr>
            <a:r>
              <a:rPr lang="es-MX" sz="1600" dirty="0" smtClean="0"/>
              <a:t>8. Si se va a adquirir, pagarlo, si no ir al paso 9.</a:t>
            </a:r>
          </a:p>
          <a:p>
            <a:pPr>
              <a:buNone/>
            </a:pPr>
            <a:r>
              <a:rPr lang="es-MX" sz="1600" dirty="0" smtClean="0"/>
              <a:t>9. Salir de la farmacia.</a:t>
            </a:r>
            <a:endParaRPr lang="es-MX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Problema: Conseguir un medicamento poco común en las farmacias cercanas a tu casa</a:t>
            </a:r>
            <a:r>
              <a:rPr lang="es-MX" dirty="0" smtClean="0"/>
              <a:t>.</a:t>
            </a:r>
          </a:p>
          <a:p>
            <a:r>
              <a:rPr lang="es-MX" dirty="0" smtClean="0"/>
              <a:t>Solución</a:t>
            </a:r>
            <a:r>
              <a:rPr lang="es-MX" dirty="0" smtClean="0"/>
              <a:t>: Se presenta el algoritmo que se requiere en forma de una lista de pasos a seguir.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23</a:t>
            </a:fld>
            <a:endParaRPr lang="es-MX"/>
          </a:p>
        </p:txBody>
      </p:sp>
      <p:sp>
        <p:nvSpPr>
          <p:cNvPr id="6" name="TextBox 5"/>
          <p:cNvSpPr txBox="1"/>
          <p:nvPr/>
        </p:nvSpPr>
        <p:spPr>
          <a:xfrm>
            <a:off x="4446895" y="5373216"/>
            <a:ext cx="4501938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MX" sz="2800" b="1" dirty="0" smtClean="0"/>
              <a:t>LOS QUE VAN TERMINANDO,</a:t>
            </a:r>
          </a:p>
          <a:p>
            <a:pPr algn="ctr"/>
            <a:r>
              <a:rPr lang="es-MX" sz="2800" b="1" dirty="0" smtClean="0"/>
              <a:t>PUEDEN SALIR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a) Explica, ¿por qué se encuentran los pasos ordenados de esta forma?</a:t>
            </a:r>
          </a:p>
          <a:p>
            <a:pPr>
              <a:buNone/>
            </a:pPr>
            <a:r>
              <a:rPr lang="es-MX" dirty="0" smtClean="0"/>
              <a:t>b) ¿Se apega la solución a la definición de algoritmo? Explica.</a:t>
            </a:r>
          </a:p>
          <a:p>
            <a:pPr>
              <a:buNone/>
            </a:pPr>
            <a:r>
              <a:rPr lang="es-MX" dirty="0" smtClean="0"/>
              <a:t>c) Define otro algoritmo para el mismo problema.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2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MX" dirty="0" smtClean="0"/>
              <a:t>Proceso que sigue una secretaria para capturar una carta en un procesador </a:t>
            </a:r>
            <a:r>
              <a:rPr lang="es-MX" dirty="0" smtClean="0"/>
              <a:t>de palabras </a:t>
            </a:r>
            <a:r>
              <a:rPr lang="es-MX" dirty="0" smtClean="0"/>
              <a:t>en Windows 95, guardándola en un disco flexible de 3.5</a:t>
            </a:r>
            <a:r>
              <a:rPr lang="es-MX" dirty="0" smtClean="0"/>
              <a:t>.</a:t>
            </a:r>
            <a:endParaRPr lang="es-MX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25</a:t>
            </a:fld>
            <a:endParaRPr lang="es-MX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2298700"/>
            <a:ext cx="4320000" cy="38274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dirty="0" smtClean="0"/>
              <a:t>1. Tener la carta a capturar.</a:t>
            </a:r>
          </a:p>
          <a:p>
            <a:pPr>
              <a:buNone/>
            </a:pPr>
            <a:r>
              <a:rPr lang="es-MX" dirty="0" smtClean="0"/>
              <a:t>2. Sentarse frente a la computadora.</a:t>
            </a:r>
          </a:p>
          <a:p>
            <a:pPr>
              <a:buNone/>
            </a:pPr>
            <a:r>
              <a:rPr lang="es-MX" dirty="0" smtClean="0"/>
              <a:t>3. Encender el monitor.</a:t>
            </a:r>
          </a:p>
          <a:p>
            <a:pPr>
              <a:buNone/>
            </a:pPr>
            <a:r>
              <a:rPr lang="es-MX" dirty="0" smtClean="0"/>
              <a:t>4. Encender el CPU.</a:t>
            </a:r>
          </a:p>
          <a:p>
            <a:pPr>
              <a:buNone/>
            </a:pPr>
            <a:r>
              <a:rPr lang="es-MX" dirty="0" smtClean="0"/>
              <a:t>5. Entrar a Windows.</a:t>
            </a:r>
          </a:p>
          <a:p>
            <a:pPr>
              <a:buNone/>
            </a:pPr>
            <a:r>
              <a:rPr lang="es-MX" dirty="0" smtClean="0"/>
              <a:t>6. Llamar la aplicación a utilizar para la captura.</a:t>
            </a:r>
          </a:p>
          <a:p>
            <a:pPr>
              <a:buNone/>
            </a:pPr>
            <a:r>
              <a:rPr lang="pt-BR" dirty="0" smtClean="0"/>
              <a:t>7. Verificar formatos de página.</a:t>
            </a:r>
          </a:p>
          <a:p>
            <a:pPr>
              <a:buNone/>
            </a:pPr>
            <a:r>
              <a:rPr lang="es-MX" dirty="0" smtClean="0"/>
              <a:t>8. Capturar la carta en el editor.</a:t>
            </a:r>
          </a:p>
          <a:p>
            <a:pPr>
              <a:buNone/>
            </a:pPr>
            <a:r>
              <a:rPr lang="es-MX" dirty="0" smtClean="0"/>
              <a:t>9. Dar formato de párrafo y de caracteres en la carta.</a:t>
            </a:r>
          </a:p>
          <a:p>
            <a:pPr>
              <a:buNone/>
            </a:pPr>
            <a:r>
              <a:rPr lang="es-MX" dirty="0" smtClean="0"/>
              <a:t>10.Revisar ortografía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8504" y="2298700"/>
            <a:ext cx="4320000" cy="38274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dirty="0" smtClean="0"/>
              <a:t>11</a:t>
            </a:r>
            <a:r>
              <a:rPr lang="es-MX" dirty="0" smtClean="0"/>
              <a:t>. Insertar un disco flexible de 3.5. en la unidad correspondiente.</a:t>
            </a:r>
          </a:p>
          <a:p>
            <a:pPr>
              <a:buNone/>
            </a:pPr>
            <a:r>
              <a:rPr lang="es-MX" dirty="0" smtClean="0"/>
              <a:t>12. Utilizar la opción de salvar archivo, de la aplicación.</a:t>
            </a:r>
          </a:p>
          <a:p>
            <a:pPr>
              <a:buNone/>
            </a:pPr>
            <a:r>
              <a:rPr lang="es-MX" dirty="0" smtClean="0"/>
              <a:t>13. Direccionar el archivo a la unidad del disco flexible de 3.5..</a:t>
            </a:r>
          </a:p>
          <a:p>
            <a:pPr>
              <a:buNone/>
            </a:pPr>
            <a:r>
              <a:rPr lang="es-MX" dirty="0" smtClean="0"/>
              <a:t>14. Asignar un nombre al archivo de la carta.</a:t>
            </a:r>
          </a:p>
          <a:p>
            <a:pPr>
              <a:buNone/>
            </a:pPr>
            <a:r>
              <a:rPr lang="es-MX" dirty="0" smtClean="0"/>
              <a:t>15. Seleccionar la opción de aceptar dicho proceso.</a:t>
            </a:r>
          </a:p>
          <a:p>
            <a:pPr>
              <a:buNone/>
            </a:pPr>
            <a:r>
              <a:rPr lang="es-MX" dirty="0" smtClean="0"/>
              <a:t>16. Salir del documento.</a:t>
            </a:r>
          </a:p>
          <a:p>
            <a:pPr>
              <a:buNone/>
            </a:pPr>
            <a:r>
              <a:rPr lang="es-MX" dirty="0" smtClean="0"/>
              <a:t>17. Salir de la aplicación.</a:t>
            </a:r>
          </a:p>
          <a:p>
            <a:pPr>
              <a:buNone/>
            </a:pPr>
            <a:r>
              <a:rPr lang="es-MX" dirty="0" smtClean="0"/>
              <a:t>18. Salir de Windows.</a:t>
            </a:r>
          </a:p>
          <a:p>
            <a:pPr>
              <a:buNone/>
            </a:pPr>
            <a:r>
              <a:rPr lang="es-MX" dirty="0" smtClean="0"/>
              <a:t>19.Apagar CPU.</a:t>
            </a:r>
          </a:p>
          <a:p>
            <a:pPr>
              <a:buNone/>
            </a:pPr>
            <a:r>
              <a:rPr lang="es-MX" dirty="0" smtClean="0"/>
              <a:t>20.Apagar monitor.</a:t>
            </a:r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26</a:t>
            </a:fld>
            <a:endParaRPr lang="es-MX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a) ¿La lógica que se siguió para enlistar las actividades es correcta? ¿Por qué?</a:t>
            </a:r>
          </a:p>
          <a:p>
            <a:pPr>
              <a:buNone/>
            </a:pPr>
            <a:r>
              <a:rPr lang="es-MX" dirty="0" smtClean="0"/>
              <a:t>b) Con base en la definición de algoritmo, revisa la solución propuesta y escribe </a:t>
            </a:r>
            <a:r>
              <a:rPr lang="es-MX" dirty="0" smtClean="0"/>
              <a:t>tus observaciones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dirty="0" smtClean="0"/>
              <a:t>c) Realiza un algoritmo distinto que resuelva el mismo problema.</a:t>
            </a: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27</a:t>
            </a:fld>
            <a:endParaRPr lang="es-MX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Problema: Tomando en cuenta las soluciones de los ejercicios anteriores, elabora en tu </a:t>
            </a:r>
            <a:r>
              <a:rPr lang="es-MX" dirty="0" smtClean="0"/>
              <a:t>cuaderno el </a:t>
            </a:r>
            <a:r>
              <a:rPr lang="es-MX" dirty="0" smtClean="0"/>
              <a:t>algoritmo de las actividades de solicitud, búsqueda y facturación de una refacción, que </a:t>
            </a:r>
            <a:r>
              <a:rPr lang="es-MX" dirty="0" smtClean="0"/>
              <a:t>debe realizar </a:t>
            </a:r>
            <a:r>
              <a:rPr lang="es-MX" dirty="0" smtClean="0"/>
              <a:t>un vendedor de mostrador de una tienda de refacciones de automóviles.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28</a:t>
            </a:fld>
            <a:endParaRPr lang="es-MX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Problema</a:t>
            </a:r>
            <a:r>
              <a:rPr lang="es-MX" dirty="0" smtClean="0"/>
              <a:t>: Desarrolla el algoritmo que describa la secuencia de pasos a seguir para resolver </a:t>
            </a:r>
            <a:r>
              <a:rPr lang="es-MX" dirty="0" smtClean="0"/>
              <a:t>la situación </a:t>
            </a:r>
            <a:r>
              <a:rPr lang="es-MX" dirty="0" smtClean="0"/>
              <a:t>de aprendizaje de la guía de estudio.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29</a:t>
            </a:fld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Clasificación del software</a:t>
            </a:r>
            <a:endParaRPr lang="es-MX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528" y="2286000"/>
          <a:ext cx="8507412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Problema: En una tienda, a los artículos que tienen adherida una etiqueta verde se les aplica</a:t>
            </a:r>
          </a:p>
          <a:p>
            <a:r>
              <a:rPr lang="es-MX" dirty="0" smtClean="0"/>
              <a:t>un 10% de descuento sobre su precio normal; si la etiqueta es roja, el descuento es del 20%; si</a:t>
            </a:r>
          </a:p>
          <a:p>
            <a:r>
              <a:rPr lang="es-MX" dirty="0" smtClean="0"/>
              <a:t>el artículo no presenta etiqueta, entonces no hay descuento.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30</a:t>
            </a:fld>
            <a:endParaRPr lang="es-MX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2298700"/>
            <a:ext cx="4320000" cy="3827463"/>
          </a:xfrm>
        </p:spPr>
        <p:txBody>
          <a:bodyPr>
            <a:normAutofit/>
          </a:bodyPr>
          <a:lstStyle/>
          <a:p>
            <a:pPr>
              <a:buNone/>
            </a:pP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8504" y="2298700"/>
            <a:ext cx="4320000" cy="3827463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31</a:t>
            </a:fld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TAREA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Definir:</a:t>
            </a:r>
            <a:r>
              <a:rPr lang="es-MX" sz="3600" dirty="0" smtClean="0"/>
              <a:t> “Algoritmo”.</a:t>
            </a:r>
          </a:p>
          <a:p>
            <a:endParaRPr lang="es-MX" sz="3600" dirty="0" smtClean="0"/>
          </a:p>
          <a:p>
            <a:r>
              <a:rPr lang="es-MX" sz="3600" b="1" dirty="0" smtClean="0"/>
              <a:t>Realizar algoritmo: </a:t>
            </a:r>
            <a:r>
              <a:rPr lang="es-MX" sz="3600" dirty="0" smtClean="0"/>
              <a:t>“Que hago desde que me levanto hasta que llego a la escuela”</a:t>
            </a:r>
            <a:endParaRPr lang="es-MX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LÓGICA DE PROGRAMACIÓN</a:t>
            </a:r>
            <a:endParaRPr lang="es-MX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73" t="6713" r="2924" b="6014"/>
          <a:stretch>
            <a:fillRect/>
          </a:stretch>
        </p:blipFill>
        <p:spPr bwMode="auto">
          <a:xfrm>
            <a:off x="107504" y="1772816"/>
            <a:ext cx="88924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28600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UTILIDAD DE LA LÓGICA DE PROGRAMACIÓN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Adquirir habilidades para resolver problemas informáticos utilizando la computadora, a través de desarrollar un pensamiento lógico, sistemático y razonado que te permita proponer soluciones al elaborar algoritmos elementales, utilizando las diferentes metodologías que existen para su desarrollo.</a:t>
            </a: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En nuestra vida cotidiana, cualquier actividad que realizamos la podemos describir con una serie de acciones o tareas. Igualmente, siempre estamos valorando si dicha actividad va a lograr lo que nosotros queremos, a partir de ir tomando decisiones durante el desarrollo de la misma, sin perder de vista qué es lo que queremos lograr y qué requerimos para lograrla.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De esta misma forma podemos ver un proceso informático, el cual nace a partir de un problema que requiera del uso de la computadora. Para resolverlo se deberá desarrollar un algoritmo, el cual no es más que un conjunto de actividades o procesos formados por una serie de instrucciones o tareas organizadas de forma lógica, que nos permiten alcanzar un resultado o resolver un problema.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Muchas veces aplicamos el </a:t>
            </a:r>
            <a:r>
              <a:rPr lang="es-MX" dirty="0" err="1" smtClean="0"/>
              <a:t>algorimo</a:t>
            </a:r>
            <a:r>
              <a:rPr lang="es-MX" dirty="0" smtClean="0"/>
              <a:t> de manera inadvertida, inconsciente o </a:t>
            </a:r>
            <a:r>
              <a:rPr lang="es-MX" dirty="0" err="1" smtClean="0"/>
              <a:t>automatica</a:t>
            </a:r>
            <a:r>
              <a:rPr lang="es-MX" dirty="0" smtClean="0"/>
              <a:t>, ya que son tantas las veces que se ha resuelto, que </a:t>
            </a:r>
            <a:r>
              <a:rPr lang="es-MX" dirty="0" err="1" smtClean="0"/>
              <a:t>dificilmente</a:t>
            </a:r>
            <a:r>
              <a:rPr lang="es-MX" dirty="0" smtClean="0"/>
              <a:t> nos ponemos a enumerar los pasos para alcanzar el objetivo, y por lo tanto lo hacemos en forma automática.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173</TotalTime>
  <Words>1308</Words>
  <Application>Microsoft Office PowerPoint</Application>
  <PresentationFormat>On-screen Show (4:3)</PresentationFormat>
  <Paragraphs>169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</vt:lpstr>
      <vt:lpstr>LÓGICA DE PROGRAMACIÓN</vt:lpstr>
      <vt:lpstr>Diferencia y relación</vt:lpstr>
      <vt:lpstr>Clasificación del software</vt:lpstr>
      <vt:lpstr>TAREA</vt:lpstr>
      <vt:lpstr>LÓGICA DE PROGRAMACIÓN</vt:lpstr>
      <vt:lpstr>UTILIDAD DE LA LÓGICA DE PROGRAMACIÓN</vt:lpstr>
      <vt:lpstr>Slide 7</vt:lpstr>
      <vt:lpstr>Slide 8</vt:lpstr>
      <vt:lpstr>Slide 9</vt:lpstr>
      <vt:lpstr>Slide 10</vt:lpstr>
      <vt:lpstr>Características de los algoritmos</vt:lpstr>
      <vt:lpstr>a) Precisión.</vt:lpstr>
      <vt:lpstr>b) Determinismo.</vt:lpstr>
      <vt:lpstr>c) Finitud.</vt:lpstr>
      <vt:lpstr>Etapas</vt:lpstr>
      <vt:lpstr>DESARROLLA</vt:lpstr>
      <vt:lpstr>PROGRAMACIÓN LINEAL</vt:lpstr>
      <vt:lpstr>Slide 18</vt:lpstr>
      <vt:lpstr>PRUEBA DE ESCRITORIO</vt:lpstr>
      <vt:lpstr>Slide 20</vt:lpstr>
      <vt:lpstr>Slide 21</vt:lpstr>
      <vt:lpstr>Slide 22</vt:lpstr>
      <vt:lpstr>EJERCICIO 1</vt:lpstr>
      <vt:lpstr>Slide 24</vt:lpstr>
      <vt:lpstr>EJERCICIO 2</vt:lpstr>
      <vt:lpstr>Slide 26</vt:lpstr>
      <vt:lpstr>Slide 27</vt:lpstr>
      <vt:lpstr>EJERCICIO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DE PROGRAMACIÓN</dc:title>
  <dc:creator>LOPEZ</dc:creator>
  <cp:lastModifiedBy>LOPEZ</cp:lastModifiedBy>
  <cp:revision>18</cp:revision>
  <dcterms:created xsi:type="dcterms:W3CDTF">2010-08-04T14:19:48Z</dcterms:created>
  <dcterms:modified xsi:type="dcterms:W3CDTF">2010-08-05T14:57:22Z</dcterms:modified>
</cp:coreProperties>
</file>