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 id="257" r:id="rId3"/>
    <p:sldId id="258" r:id="rId4"/>
    <p:sldId id="259" r:id="rId5"/>
    <p:sldId id="260" r:id="rId6"/>
    <p:sldId id="261" r:id="rId7"/>
    <p:sldId id="262" r:id="rId8"/>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10" name="Picture 9" descr="Air title.png"/>
          <p:cNvPicPr>
            <a:picLocks noChangeAspect="1"/>
          </p:cNvPicPr>
          <p:nvPr/>
        </p:nvPicPr>
        <p:blipFill>
          <a:blip r:embed="rId2" cstate="print"/>
          <a:stretch>
            <a:fillRect/>
          </a:stretch>
        </p:blipFill>
        <p:spPr>
          <a:xfrm>
            <a:off x="3867657" y="0"/>
            <a:ext cx="5276343" cy="6858000"/>
          </a:xfrm>
          <a:prstGeom prst="rect">
            <a:avLst/>
          </a:prstGeom>
        </p:spPr>
      </p:pic>
      <p:sp>
        <p:nvSpPr>
          <p:cNvPr id="2" name="Title 1"/>
          <p:cNvSpPr>
            <a:spLocks noGrp="1"/>
          </p:cNvSpPr>
          <p:nvPr>
            <p:ph type="ctrTitle"/>
          </p:nvPr>
        </p:nvSpPr>
        <p:spPr>
          <a:xfrm>
            <a:off x="457200" y="1951038"/>
            <a:ext cx="4953000" cy="2193831"/>
          </a:xfrm>
        </p:spPr>
        <p:txBody>
          <a:bodyPr anchor="b" anchorCtr="0">
            <a:normAutofit/>
            <a:scene3d>
              <a:camera prst="orthographicFront"/>
              <a:lightRig rig="balanced" dir="t"/>
            </a:scene3d>
          </a:bodyPr>
          <a:lstStyle>
            <a:lvl1pPr>
              <a:defRPr sz="4800" b="0">
                <a:solidFill>
                  <a:schemeClr val="tx2"/>
                </a:solidFill>
              </a:defRPr>
            </a:lvl1pPr>
          </a:lstStyle>
          <a:p>
            <a:r>
              <a:rPr lang="en-US" smtClean="0"/>
              <a:t>Click to edit Master title style</a:t>
            </a:r>
            <a:endParaRPr/>
          </a:p>
        </p:txBody>
      </p:sp>
      <p:sp>
        <p:nvSpPr>
          <p:cNvPr id="3" name="Subtitle 2"/>
          <p:cNvSpPr>
            <a:spLocks noGrp="1"/>
          </p:cNvSpPr>
          <p:nvPr>
            <p:ph type="subTitle" idx="1"/>
          </p:nvPr>
        </p:nvSpPr>
        <p:spPr>
          <a:xfrm>
            <a:off x="457200" y="4404618"/>
            <a:ext cx="5715000" cy="1413475"/>
          </a:xfrm>
        </p:spPr>
        <p:txBody>
          <a:bodyPr>
            <a:normAutofit/>
            <a:scene3d>
              <a:camera prst="orthographicFront"/>
              <a:lightRig rig="twoPt" dir="t"/>
            </a:scene3d>
          </a:bodyPr>
          <a:lstStyle>
            <a:lvl1pPr marL="0" indent="0" algn="l">
              <a:buNone/>
              <a:defRPr sz="1800" b="0" kern="1200">
                <a:solidFill>
                  <a:schemeClr val="tx2"/>
                </a:solidFill>
                <a:effectLst>
                  <a:outerShdw blurRad="12700" dist="12700" dir="3000000" algn="ctr" rotWithShape="0">
                    <a:schemeClr val="bg1">
                      <a:lumMod val="85000"/>
                      <a:alpha val="6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05D9823F-5200-423A-8250-5054AD77D9E4}" type="datetimeFigureOut">
              <a:rPr lang="es-MX" smtClean="0"/>
              <a:t>02/08/2010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D7CB15C-054B-4CB4-862F-A8A5674BA7E2}" type="slidenum">
              <a:rPr lang="es-MX" smtClean="0"/>
              <a:t>‹#›</a:t>
            </a:fld>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5D9823F-5200-423A-8250-5054AD77D9E4}" type="datetimeFigureOut">
              <a:rPr lang="es-MX" smtClean="0"/>
              <a:t>02/08/2010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D7CB15C-054B-4CB4-862F-A8A5674BA7E2}" type="slidenum">
              <a:rPr lang="es-MX" smtClean="0"/>
              <a:t>‹#›</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762001"/>
            <a:ext cx="1676400" cy="50752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762001"/>
            <a:ext cx="5867400" cy="50752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5D9823F-5200-423A-8250-5054AD77D9E4}" type="datetimeFigureOut">
              <a:rPr lang="es-MX" smtClean="0"/>
              <a:t>02/08/2010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D7CB15C-054B-4CB4-862F-A8A5674BA7E2}" type="slidenum">
              <a:rPr lang="es-MX" smtClean="0"/>
              <a:t>‹#›</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5D9823F-5200-423A-8250-5054AD77D9E4}" type="datetimeFigureOut">
              <a:rPr lang="es-MX" smtClean="0"/>
              <a:t>02/08/2010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D7CB15C-054B-4CB4-862F-A8A5674BA7E2}" type="slidenum">
              <a:rPr lang="es-MX" smtClean="0"/>
              <a:t>‹#›</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12900" y="2590800"/>
            <a:ext cx="5943600" cy="1447800"/>
          </a:xfrm>
        </p:spPr>
        <p:txBody>
          <a:bodyPr vert="horz" lIns="91440" tIns="45720" rIns="91440" bIns="45720" rtlCol="0" anchor="b" anchorCtr="0">
            <a:normAutofit/>
            <a:scene3d>
              <a:camera prst="orthographicFront"/>
              <a:lightRig rig="balanced" dir="t"/>
            </a:scene3d>
          </a:bodyPr>
          <a:lstStyle>
            <a:lvl1pPr algn="l" defTabSz="914400" rtl="0" eaLnBrk="1" latinLnBrk="0" hangingPunct="1">
              <a:spcBef>
                <a:spcPct val="0"/>
              </a:spcBef>
              <a:buNone/>
              <a:defRPr sz="4800" b="0" kern="1200" cap="none" spc="100" baseline="0">
                <a:solidFill>
                  <a:schemeClr val="tx2"/>
                </a:solidFill>
                <a:effectLst>
                  <a:outerShdw blurRad="127000" algn="ctr" rotWithShape="0">
                    <a:schemeClr val="bg1">
                      <a:alpha val="5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612900" y="4038601"/>
            <a:ext cx="5943600" cy="1143000"/>
          </a:xfrm>
        </p:spPr>
        <p:txBody>
          <a:bodyPr vert="horz" lIns="91440" tIns="45720" rIns="91440" bIns="45720" rtlCol="0">
            <a:normAutofit/>
            <a:scene3d>
              <a:camera prst="orthographicFront"/>
              <a:lightRig rig="twoPt" dir="t"/>
            </a:scene3d>
          </a:bodyPr>
          <a:lstStyle>
            <a:lvl1pPr marL="0" indent="0" algn="l" defTabSz="914400" rtl="0" eaLnBrk="1" latinLnBrk="0" hangingPunct="1">
              <a:lnSpc>
                <a:spcPct val="100000"/>
              </a:lnSpc>
              <a:spcBef>
                <a:spcPts val="1600"/>
              </a:spcBef>
              <a:buSzPct val="80000"/>
              <a:buFont typeface="Wingdings" pitchFamily="2" charset="2"/>
              <a:buNone/>
              <a:defRPr sz="1800" b="0" kern="1200">
                <a:solidFill>
                  <a:schemeClr val="tx2"/>
                </a:solidFill>
                <a:effectLst>
                  <a:outerShdw blurRad="12700" dist="12700" dir="3000000" algn="ctr" rotWithShape="0">
                    <a:schemeClr val="bg1">
                      <a:lumMod val="85000"/>
                      <a:alpha val="6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D9823F-5200-423A-8250-5054AD77D9E4}" type="datetimeFigureOut">
              <a:rPr lang="es-MX" smtClean="0"/>
              <a:t>02/08/2010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D7CB15C-054B-4CB4-862F-A8A5674BA7E2}" type="slidenum">
              <a:rPr lang="es-MX" smtClean="0"/>
              <a:t>‹#›</a:t>
            </a:fld>
            <a:endParaRPr lang="es-MX"/>
          </a:p>
        </p:txBody>
      </p:sp>
      <p:pic>
        <p:nvPicPr>
          <p:cNvPr id="9" name="Picture 8" descr="Air title.png"/>
          <p:cNvPicPr>
            <a:picLocks noChangeAspect="1"/>
          </p:cNvPicPr>
          <p:nvPr/>
        </p:nvPicPr>
        <p:blipFill>
          <a:blip r:embed="rId2" cstate="print"/>
          <a:srcRect l="42293" t="29512" r="38657" b="34962"/>
          <a:stretch>
            <a:fillRect/>
          </a:stretch>
        </p:blipFill>
        <p:spPr>
          <a:xfrm>
            <a:off x="0" y="0"/>
            <a:ext cx="1475880" cy="35773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600200" y="1951039"/>
            <a:ext cx="2743200" cy="3886200"/>
          </a:xfrm>
        </p:spPr>
        <p:txBody>
          <a:bodyPr>
            <a:normAutofit/>
          </a:bodyPr>
          <a:lstStyle>
            <a:lvl1pPr>
              <a:defRPr sz="1800"/>
            </a:lvl1pPr>
            <a:lvl2pPr>
              <a:defRPr sz="1800"/>
            </a:lvl2pPr>
            <a:lvl3pPr>
              <a:defRPr sz="1800"/>
            </a:lvl3pPr>
            <a:lvl4pPr>
              <a:defRPr sz="1800"/>
            </a:lvl4pPr>
            <a:lvl5pPr>
              <a:defRPr sz="1800"/>
            </a:lvl5pPr>
            <a:lvl6pPr>
              <a:buFont typeface="Wingdings" pitchFamily="2" charset="2"/>
              <a:buChar char="Ë"/>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00600" y="1951039"/>
            <a:ext cx="2743200" cy="3886200"/>
          </a:xfrm>
        </p:spPr>
        <p:txBody>
          <a:bodyPr>
            <a:normAutofit/>
          </a:bodyPr>
          <a:lstStyle>
            <a:lvl1pPr>
              <a:defRPr sz="1800"/>
            </a:lvl1pPr>
            <a:lvl2pPr>
              <a:defRPr sz="1800"/>
            </a:lvl2pPr>
            <a:lvl3pPr>
              <a:defRPr sz="18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5D9823F-5200-423A-8250-5054AD77D9E4}" type="datetimeFigureOut">
              <a:rPr lang="es-MX" smtClean="0"/>
              <a:t>02/08/2010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D7CB15C-054B-4CB4-862F-A8A5674BA7E2}" type="slidenum">
              <a:rPr lang="es-MX" smtClean="0"/>
              <a:t>‹#›</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600200" y="1660619"/>
            <a:ext cx="2743200" cy="827087"/>
          </a:xfrm>
        </p:spPr>
        <p:txBody>
          <a:bodyPr anchor="ctr" anchorCtr="0"/>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00200" y="2667000"/>
            <a:ext cx="2743200" cy="3170238"/>
          </a:xfrm>
        </p:spPr>
        <p:txBody>
          <a:bodyPr>
            <a:normAutofit/>
          </a:bodyPr>
          <a:lstStyle>
            <a:lvl1pPr>
              <a:defRPr sz="1800" b="0"/>
            </a:lvl1pPr>
            <a:lvl2pPr>
              <a:defRPr sz="1800" b="0"/>
            </a:lvl2pPr>
            <a:lvl3pPr>
              <a:defRPr sz="1800" b="0"/>
            </a:lvl3pPr>
            <a:lvl4pPr>
              <a:defRPr sz="1800" b="0"/>
            </a:lvl4pPr>
            <a:lvl5pPr>
              <a:defRPr sz="1800" b="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00600" y="1660619"/>
            <a:ext cx="2743200" cy="827087"/>
          </a:xfrm>
        </p:spPr>
        <p:txBody>
          <a:bodyPr anchor="ctr" anchorCtr="0"/>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2667000"/>
            <a:ext cx="2743200" cy="3170238"/>
          </a:xfrm>
        </p:spPr>
        <p:txBody>
          <a:bodyPr>
            <a:normAutofit/>
          </a:bodyPr>
          <a:lstStyle>
            <a:lvl1pPr>
              <a:defRPr sz="1800" b="0"/>
            </a:lvl1pPr>
            <a:lvl2pPr>
              <a:defRPr sz="1800" b="0"/>
            </a:lvl2pPr>
            <a:lvl3pPr>
              <a:defRPr sz="1800" b="0"/>
            </a:lvl3pPr>
            <a:lvl4pPr>
              <a:defRPr sz="1800" b="0"/>
            </a:lvl4pPr>
            <a:lvl5pPr>
              <a:defRPr sz="1800" b="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05D9823F-5200-423A-8250-5054AD77D9E4}" type="datetimeFigureOut">
              <a:rPr lang="es-MX" smtClean="0"/>
              <a:t>02/08/2010</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DD7CB15C-054B-4CB4-862F-A8A5674BA7E2}" type="slidenum">
              <a:rPr lang="es-MX" smtClean="0"/>
              <a:t>‹#›</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5D9823F-5200-423A-8250-5054AD77D9E4}" type="datetimeFigureOut">
              <a:rPr lang="es-MX" smtClean="0"/>
              <a:t>02/08/2010</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DD7CB15C-054B-4CB4-862F-A8A5674BA7E2}" type="slidenum">
              <a:rPr lang="es-MX" smtClean="0"/>
              <a:t>‹#›</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D9823F-5200-423A-8250-5054AD77D9E4}" type="datetimeFigureOut">
              <a:rPr lang="es-MX" smtClean="0"/>
              <a:t>02/08/2010</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DD7CB15C-054B-4CB4-862F-A8A5674BA7E2}" type="slidenum">
              <a:rPr lang="es-MX" smtClean="0"/>
              <a:t>‹#›</a:t>
            </a:fld>
            <a:endParaRPr lang="es-MX"/>
          </a:p>
        </p:txBody>
      </p:sp>
      <p:pic>
        <p:nvPicPr>
          <p:cNvPr id="5" name="Picture 4" descr="Air title.png"/>
          <p:cNvPicPr>
            <a:picLocks noChangeAspect="1"/>
          </p:cNvPicPr>
          <p:nvPr/>
        </p:nvPicPr>
        <p:blipFill>
          <a:blip r:embed="rId2" cstate="print"/>
          <a:srcRect l="42293" t="29512" r="38657" b="34962"/>
          <a:stretch>
            <a:fillRect/>
          </a:stretch>
        </p:blipFill>
        <p:spPr>
          <a:xfrm>
            <a:off x="0" y="0"/>
            <a:ext cx="1475880" cy="35773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936750"/>
          </a:xfrm>
        </p:spPr>
        <p:txBody>
          <a:bodyPr anchor="ctr" anchorCtr="0">
            <a:no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3886200" y="838200"/>
            <a:ext cx="3657600" cy="45720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57200" y="3200399"/>
            <a:ext cx="2703513" cy="2636839"/>
          </a:xfrm>
        </p:spPr>
        <p:txBody>
          <a:bodyPr/>
          <a:lstStyle>
            <a:lvl1pPr marL="0" indent="0">
              <a:lnSpc>
                <a:spcPct val="15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D9823F-5200-423A-8250-5054AD77D9E4}" type="datetimeFigureOut">
              <a:rPr lang="es-MX" smtClean="0"/>
              <a:t>02/08/2010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D7CB15C-054B-4CB4-862F-A8A5674BA7E2}" type="slidenum">
              <a:rPr lang="es-MX" smtClean="0"/>
              <a:t>‹#›</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2" cy="1936750"/>
          </a:xfrm>
        </p:spPr>
        <p:txBody>
          <a:bodyPr vert="horz" lIns="91440" tIns="45720" rIns="91440" bIns="45720" rtlCol="0" anchor="ctr" anchorCtr="0">
            <a:noAutofit/>
          </a:bodyPr>
          <a:lstStyle>
            <a:lvl1pPr algn="l" defTabSz="914400" rtl="0" eaLnBrk="1" latinLnBrk="0" hangingPunct="1">
              <a:spcBef>
                <a:spcPct val="0"/>
              </a:spcBef>
              <a:buNone/>
              <a:defRPr sz="3600" b="0" kern="1200" cap="none" spc="100" baseline="0">
                <a:solidFill>
                  <a:schemeClr val="tx2"/>
                </a:solidFill>
                <a:effectLst>
                  <a:outerShdw blurRad="127000" algn="ctr" rotWithShape="0">
                    <a:schemeClr val="bg1">
                      <a:alpha val="50000"/>
                    </a:scheme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886200" y="838200"/>
            <a:ext cx="3657600" cy="4572000"/>
          </a:xfrm>
          <a:prstGeom prst="rect">
            <a:avLst/>
          </a:prstGeom>
          <a:ln>
            <a:noFill/>
          </a:ln>
          <a:effectLst>
            <a:reflection blurRad="42700" stA="30000" endPos="20000" dist="40000" dir="5400000" sy="-100000" algn="bl" rotWithShape="0"/>
          </a:effectLst>
          <a:scene3d>
            <a:camera prst="perspectiveContrastingLeftFacing">
              <a:rot lat="295432" lon="20402243" rev="52222"/>
            </a:camera>
            <a:lightRig rig="threePt" dir="t">
              <a:rot lat="0" lon="0" rev="2700000"/>
            </a:lightRig>
          </a:scene3d>
          <a:sp3d>
            <a:bevelT w="63500" h="50800"/>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57200" y="3200398"/>
            <a:ext cx="2703512" cy="2636838"/>
          </a:xfrm>
        </p:spPr>
        <p:txBody>
          <a:bodyPr vert="horz" lIns="91440" tIns="45720" rIns="91440" bIns="45720" rtlCol="0">
            <a:normAutofit/>
          </a:bodyPr>
          <a:lstStyle>
            <a:lvl1pPr marL="0" indent="0">
              <a:lnSpc>
                <a:spcPct val="150000"/>
              </a:lnSpc>
              <a:buNone/>
              <a:defRPr sz="14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50000"/>
              </a:lnSpc>
              <a:spcBef>
                <a:spcPts val="1600"/>
              </a:spcBef>
              <a:buSzPct val="8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05D9823F-5200-423A-8250-5054AD77D9E4}" type="datetimeFigureOut">
              <a:rPr lang="es-MX" smtClean="0"/>
              <a:t>02/08/2010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D7CB15C-054B-4CB4-862F-A8A5674BA7E2}" type="slidenum">
              <a:rPr lang="es-MX" smtClean="0"/>
              <a:t>‹#›</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325562"/>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600200" y="1936377"/>
            <a:ext cx="59436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b="0" kern="1200">
                <a:solidFill>
                  <a:schemeClr val="tx2">
                    <a:lumMod val="20000"/>
                    <a:lumOff val="80000"/>
                  </a:schemeClr>
                </a:solidFill>
                <a:effectLst/>
                <a:latin typeface="+mn-lt"/>
                <a:ea typeface="+mn-ea"/>
                <a:cs typeface="+mn-cs"/>
              </a:defRPr>
            </a:lvl1pPr>
          </a:lstStyle>
          <a:p>
            <a:fld id="{05D9823F-5200-423A-8250-5054AD77D9E4}" type="datetimeFigureOut">
              <a:rPr lang="es-MX" smtClean="0"/>
              <a:t>02/08/2010</a:t>
            </a:fld>
            <a:endParaRPr lang="es-MX"/>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b="0" kern="1200">
                <a:solidFill>
                  <a:schemeClr val="tx2">
                    <a:lumMod val="20000"/>
                    <a:lumOff val="80000"/>
                  </a:schemeClr>
                </a:solidFill>
                <a:effectLst/>
                <a:latin typeface="+mn-lt"/>
                <a:ea typeface="+mn-ea"/>
                <a:cs typeface="+mn-cs"/>
              </a:defRPr>
            </a:lvl1pPr>
          </a:lstStyle>
          <a:p>
            <a:endParaRPr lang="es-MX"/>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b="0" kern="1200">
                <a:solidFill>
                  <a:schemeClr val="tx2">
                    <a:lumMod val="20000"/>
                    <a:lumOff val="80000"/>
                  </a:schemeClr>
                </a:solidFill>
                <a:effectLst/>
                <a:latin typeface="+mn-lt"/>
                <a:ea typeface="+mn-ea"/>
                <a:cs typeface="+mn-cs"/>
              </a:defRPr>
            </a:lvl1pPr>
          </a:lstStyle>
          <a:p>
            <a:fld id="{DD7CB15C-054B-4CB4-862F-A8A5674BA7E2}" type="slidenum">
              <a:rPr lang="es-MX" smtClean="0"/>
              <a:t>‹#›</a:t>
            </a:fld>
            <a:endParaRPr lang="es-MX"/>
          </a:p>
        </p:txBody>
      </p:sp>
      <p:pic>
        <p:nvPicPr>
          <p:cNvPr id="8" name="Picture 7" descr="dandelion.png"/>
          <p:cNvPicPr>
            <a:picLocks noChangeAspect="1"/>
          </p:cNvPicPr>
          <p:nvPr/>
        </p:nvPicPr>
        <p:blipFill>
          <a:blip r:embed="rId13" cstate="print"/>
          <a:srcRect r="19766" b="20000"/>
          <a:stretch>
            <a:fillRect/>
          </a:stretch>
        </p:blipFill>
        <p:spPr>
          <a:xfrm>
            <a:off x="7772400" y="3200400"/>
            <a:ext cx="1371600" cy="3657600"/>
          </a:xfrm>
          <a:prstGeom prst="rect">
            <a:avLst/>
          </a:prstGeom>
        </p:spPr>
      </p:pic>
      <p:pic>
        <p:nvPicPr>
          <p:cNvPr id="10" name="Picture 9" descr="Air title.png"/>
          <p:cNvPicPr>
            <a:picLocks noChangeAspect="1"/>
          </p:cNvPicPr>
          <p:nvPr/>
        </p:nvPicPr>
        <p:blipFill>
          <a:blip r:embed="rId14" cstate="print"/>
          <a:srcRect l="42293" t="29512" r="38657" b="34962"/>
          <a:stretch>
            <a:fillRect/>
          </a:stretch>
        </p:blipFill>
        <p:spPr>
          <a:xfrm>
            <a:off x="0" y="0"/>
            <a:ext cx="1475880" cy="357738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600" b="0" kern="1200" cap="none" spc="100" baseline="0">
          <a:solidFill>
            <a:schemeClr val="tx2"/>
          </a:solidFill>
          <a:effectLst>
            <a:outerShdw blurRad="127000" algn="ctr" rotWithShape="0">
              <a:schemeClr val="bg1">
                <a:alpha val="50000"/>
              </a:schemeClr>
            </a:outerShdw>
          </a:effectLst>
          <a:latin typeface="+mj-lt"/>
          <a:ea typeface="+mj-ea"/>
          <a:cs typeface="+mj-cs"/>
        </a:defRPr>
      </a:lvl1pPr>
    </p:titleStyle>
    <p:bodyStyle>
      <a:lvl1pPr marL="342900" indent="-342900" algn="l" defTabSz="914400" rtl="0" eaLnBrk="1" latinLnBrk="0" hangingPunct="1">
        <a:lnSpc>
          <a:spcPct val="100000"/>
        </a:lnSpc>
        <a:spcBef>
          <a:spcPts val="1600"/>
        </a:spcBef>
        <a:buSzPct val="80000"/>
        <a:buFont typeface="Wingdings" pitchFamily="2" charset="2"/>
        <a:buChar char=""/>
        <a:defRPr sz="2000" kern="1200">
          <a:solidFill>
            <a:schemeClr val="tx2"/>
          </a:solidFill>
          <a:latin typeface="+mn-lt"/>
          <a:ea typeface="+mn-ea"/>
          <a:cs typeface="+mn-cs"/>
        </a:defRPr>
      </a:lvl1pPr>
      <a:lvl2pPr marL="631825" indent="-282575" algn="l" defTabSz="914400" rtl="0"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2pPr>
      <a:lvl3pPr marL="914400" indent="-282575" algn="l" defTabSz="914400" rtl="0"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3pPr>
      <a:lvl4pPr marL="1196975" indent="-282575" algn="l" defTabSz="914400" rtl="0"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4pPr>
      <a:lvl5pPr marL="1492250" indent="-295275" algn="l" defTabSz="914400" rtl="0"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5pPr>
      <a:lvl6pPr marL="1774825" indent="-282575" algn="l" defTabSz="914400" rtl="0"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6pPr>
      <a:lvl7pPr marL="2057400" indent="-282575" algn="l" defTabSz="914400" rtl="0"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7pPr>
      <a:lvl8pPr marL="2339975" indent="-282575" algn="l" defTabSz="914400" rtl="0"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8pPr>
      <a:lvl9pPr marL="2622550" indent="-282575" algn="l" defTabSz="914400" rtl="0"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upload.wikimedia.org/wikipedia/commons/7/75/CodeCmmt002.sv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upload.wikimedia.org/wikipedia/commons/a/a0/Programming_language_textbooks.jp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3688" y="2204864"/>
            <a:ext cx="5544616" cy="2448272"/>
          </a:xfrm>
        </p:spPr>
        <p:txBody>
          <a:bodyPr anchor="ctr">
            <a:normAutofit/>
          </a:bodyPr>
          <a:lstStyle/>
          <a:p>
            <a:pPr algn="r"/>
            <a:r>
              <a:rPr lang="es-MX" sz="4400" b="1" dirty="0" smtClean="0"/>
              <a:t>LÓGICA DE PROGRAMACIÓN</a:t>
            </a:r>
            <a:endParaRPr lang="es-MX" sz="4400" b="1" dirty="0"/>
          </a:p>
        </p:txBody>
      </p:sp>
      <p:sp>
        <p:nvSpPr>
          <p:cNvPr id="3" name="Subtitle 2"/>
          <p:cNvSpPr>
            <a:spLocks noGrp="1"/>
          </p:cNvSpPr>
          <p:nvPr>
            <p:ph type="subTitle" idx="1"/>
          </p:nvPr>
        </p:nvSpPr>
        <p:spPr>
          <a:xfrm>
            <a:off x="1187624" y="4725144"/>
            <a:ext cx="5715000" cy="1413475"/>
          </a:xfrm>
        </p:spPr>
        <p:txBody>
          <a:bodyPr>
            <a:normAutofit/>
          </a:bodyPr>
          <a:lstStyle/>
          <a:p>
            <a:pPr algn="r"/>
            <a:r>
              <a:rPr lang="es-MX" sz="2400" dirty="0" smtClean="0"/>
              <a:t>LSC. Susana Alejandra López Jiménez.</a:t>
            </a:r>
            <a:endParaRPr lang="es-MX" sz="2400" dirty="0"/>
          </a:p>
        </p:txBody>
      </p:sp>
      <p:pic>
        <p:nvPicPr>
          <p:cNvPr id="4" name="Picture 3" descr="Logo-ITSLR.jpg"/>
          <p:cNvPicPr>
            <a:picLocks noChangeAspect="1"/>
          </p:cNvPicPr>
          <p:nvPr/>
        </p:nvPicPr>
        <p:blipFill>
          <a:blip r:embed="rId2" cstate="print">
            <a:clrChange>
              <a:clrFrom>
                <a:srgbClr val="FFFFFF"/>
              </a:clrFrom>
              <a:clrTo>
                <a:srgbClr val="FFFFFF">
                  <a:alpha val="0"/>
                </a:srgbClr>
              </a:clrTo>
            </a:clrChange>
          </a:blip>
          <a:stretch>
            <a:fillRect/>
          </a:stretch>
        </p:blipFill>
        <p:spPr>
          <a:xfrm rot="19643400">
            <a:off x="-99664" y="207769"/>
            <a:ext cx="3487016" cy="247685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b="1" dirty="0" smtClean="0"/>
              <a:t>Lenguaje de programación</a:t>
            </a:r>
            <a:endParaRPr lang="es-MX" dirty="0"/>
          </a:p>
        </p:txBody>
      </p:sp>
      <p:sp>
        <p:nvSpPr>
          <p:cNvPr id="3" name="Content Placeholder 2"/>
          <p:cNvSpPr>
            <a:spLocks noGrp="1"/>
          </p:cNvSpPr>
          <p:nvPr>
            <p:ph idx="1"/>
          </p:nvPr>
        </p:nvSpPr>
        <p:spPr/>
        <p:txBody>
          <a:bodyPr>
            <a:normAutofit fontScale="92500"/>
          </a:bodyPr>
          <a:lstStyle/>
          <a:p>
            <a:r>
              <a:rPr lang="es-MX" dirty="0" smtClean="0"/>
              <a:t>Un </a:t>
            </a:r>
            <a:r>
              <a:rPr lang="es-MX" b="1" dirty="0" smtClean="0"/>
              <a:t>lenguaje de programación</a:t>
            </a:r>
            <a:r>
              <a:rPr lang="es-MX" dirty="0" smtClean="0"/>
              <a:t> es un idioma artificial diseñado para expresar computaciones que pueden ser llevadas a cabo por máquinas como las computadoras. Pueden usarse para crear programas que controlen el comportamiento físico y lógico de una máquina, para expresar algoritmos con precisión, o como modo de comunicación humana. Está formado de un conjunto de símbolos y reglas sintácticas y semánticas que definen su estructura y el significado de sus elementos y expresiones. Al proceso por el cual se escribe, se prueba, se depura, se compila y se mantiene el código fuente de un programa informático se le llama programación.</a:t>
            </a:r>
            <a:endParaRPr lang="es-MX"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a:p>
        </p:txBody>
      </p:sp>
      <p:sp>
        <p:nvSpPr>
          <p:cNvPr id="3" name="Content Placeholder 2"/>
          <p:cNvSpPr>
            <a:spLocks noGrp="1"/>
          </p:cNvSpPr>
          <p:nvPr>
            <p:ph idx="1"/>
          </p:nvPr>
        </p:nvSpPr>
        <p:spPr/>
        <p:txBody>
          <a:bodyPr>
            <a:normAutofit fontScale="85000" lnSpcReduction="20000"/>
          </a:bodyPr>
          <a:lstStyle/>
          <a:p>
            <a:r>
              <a:rPr lang="es-MX" dirty="0" smtClean="0"/>
              <a:t>También la palabra programación se define como el proceso de creación de un programa de computadora, mediante la aplicación de procedimientos lógicos, a través de los siguientes pasos:</a:t>
            </a:r>
          </a:p>
          <a:p>
            <a:r>
              <a:rPr lang="es-MX" dirty="0" smtClean="0"/>
              <a:t>El desarrollo lógico del programa para resolver un problema en particular.</a:t>
            </a:r>
          </a:p>
          <a:p>
            <a:r>
              <a:rPr lang="es-MX" dirty="0" smtClean="0"/>
              <a:t>Escritura de la lógica del programa empleando un lenguaje de programación específico (codificación del programa)</a:t>
            </a:r>
          </a:p>
          <a:p>
            <a:r>
              <a:rPr lang="es-MX" dirty="0" smtClean="0"/>
              <a:t>Ensamblaje o compilación del programa hasta convertirlo en lenguaje de máquina.</a:t>
            </a:r>
          </a:p>
          <a:p>
            <a:r>
              <a:rPr lang="es-MX" dirty="0" smtClean="0"/>
              <a:t>Prueba y depuración del programa.</a:t>
            </a:r>
          </a:p>
          <a:p>
            <a:r>
              <a:rPr lang="es-MX" dirty="0" smtClean="0"/>
              <a:t>Desarrollo de la documentación.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a:p>
        </p:txBody>
      </p:sp>
      <p:sp>
        <p:nvSpPr>
          <p:cNvPr id="3" name="Content Placeholder 2"/>
          <p:cNvSpPr>
            <a:spLocks noGrp="1"/>
          </p:cNvSpPr>
          <p:nvPr>
            <p:ph idx="1"/>
          </p:nvPr>
        </p:nvSpPr>
        <p:spPr/>
        <p:txBody>
          <a:bodyPr>
            <a:normAutofit/>
          </a:bodyPr>
          <a:lstStyle/>
          <a:p>
            <a:r>
              <a:rPr lang="es-MX" dirty="0" smtClean="0"/>
              <a:t>Existe un error común que trata por sinónimos los términos 'lenguaje de programación' y 'lenguaje informático'. Los lenguajes informáticos engloban a los lenguajes de programación y a otros más, como por ejemplo el HTML. (lenguaje para el marcado de páginas web que no es propiamente un lenguaje de programación sino un conjunto de instrucciones que permiten diseñar el contenido y el texto de los documentos)</a:t>
            </a:r>
            <a:endParaRPr lang="es-MX"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a:p>
        </p:txBody>
      </p:sp>
      <p:sp>
        <p:nvSpPr>
          <p:cNvPr id="3" name="Content Placeholder 2"/>
          <p:cNvSpPr>
            <a:spLocks noGrp="1"/>
          </p:cNvSpPr>
          <p:nvPr>
            <p:ph idx="1"/>
          </p:nvPr>
        </p:nvSpPr>
        <p:spPr/>
        <p:txBody>
          <a:bodyPr>
            <a:normAutofit lnSpcReduction="10000"/>
          </a:bodyPr>
          <a:lstStyle/>
          <a:p>
            <a:r>
              <a:rPr lang="es-MX" dirty="0" smtClean="0"/>
              <a:t>Permite especificar de </a:t>
            </a:r>
            <a:r>
              <a:rPr lang="es-MX" i="1" dirty="0" smtClean="0"/>
              <a:t>manera precisa</a:t>
            </a:r>
            <a:r>
              <a:rPr lang="es-MX" dirty="0" smtClean="0"/>
              <a:t> sobre qué datos debe operar una computadora, cómo deben ser almacenados o transmitidos y qué acciones debe tomar bajo una variada gama de circunstancias. Todo esto, a través de un lenguaje que intenta estar </a:t>
            </a:r>
            <a:r>
              <a:rPr lang="es-MX" i="1" dirty="0" smtClean="0"/>
              <a:t>relativamente</a:t>
            </a:r>
            <a:r>
              <a:rPr lang="es-MX" dirty="0" smtClean="0"/>
              <a:t> próximo al lenguaje humano o natural, tal como sucede con el lenguaje Léxico. Una característica relevante de los lenguajes de programación es precisamente que más de un programador pueda usar un conjunto común de instrucciones que sean comprendidas entre ellos para realizar la construcción del programa de forma colaborativa.</a:t>
            </a:r>
            <a:endParaRPr lang="es-MX"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Ejemplo</a:t>
            </a:r>
            <a:endParaRPr lang="es-MX" dirty="0"/>
          </a:p>
        </p:txBody>
      </p:sp>
      <p:pic>
        <p:nvPicPr>
          <p:cNvPr id="1026" name="Picture 2" descr="Archivo:CodeCmmt002.svg">
            <a:hlinkClick r:id="rId2"/>
          </p:cNvPr>
          <p:cNvPicPr>
            <a:picLocks noGrp="1" noChangeAspect="1" noChangeArrowheads="1"/>
          </p:cNvPicPr>
          <p:nvPr>
            <p:ph idx="1"/>
          </p:nvPr>
        </p:nvPicPr>
        <p:blipFill>
          <a:blip r:embed="rId3" cstate="print"/>
          <a:stretch>
            <a:fillRect/>
          </a:stretch>
        </p:blipFill>
        <p:spPr bwMode="auto">
          <a:xfrm>
            <a:off x="2876550" y="2360612"/>
            <a:ext cx="3390900" cy="303847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dirty="0"/>
          </a:p>
        </p:txBody>
      </p:sp>
      <p:pic>
        <p:nvPicPr>
          <p:cNvPr id="45058" name="Picture 2" descr="Archivo:Programming language textbooks.jpg">
            <a:hlinkClick r:id="rId2"/>
          </p:cNvPr>
          <p:cNvPicPr>
            <a:picLocks noGrp="1" noChangeAspect="1" noChangeArrowheads="1"/>
          </p:cNvPicPr>
          <p:nvPr>
            <p:ph idx="1"/>
          </p:nvPr>
        </p:nvPicPr>
        <p:blipFill>
          <a:blip r:embed="rId3" cstate="print"/>
          <a:stretch>
            <a:fillRect/>
          </a:stretch>
        </p:blipFill>
        <p:spPr bwMode="auto">
          <a:xfrm>
            <a:off x="1719743" y="1936750"/>
            <a:ext cx="5704514" cy="38862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ir">
  <a:themeElements>
    <a:clrScheme name="Carnival">
      <a:dk1>
        <a:sysClr val="windowText" lastClr="000000"/>
      </a:dk1>
      <a:lt1>
        <a:sysClr val="window" lastClr="FFFFFF"/>
      </a:lt1>
      <a:dk2>
        <a:srgbClr val="2A2D6C"/>
      </a:dk2>
      <a:lt2>
        <a:srgbClr val="FCED90"/>
      </a:lt2>
      <a:accent1>
        <a:srgbClr val="E0B602"/>
      </a:accent1>
      <a:accent2>
        <a:srgbClr val="C77D00"/>
      </a:accent2>
      <a:accent3>
        <a:srgbClr val="C43D1F"/>
      </a:accent3>
      <a:accent4>
        <a:srgbClr val="B42469"/>
      </a:accent4>
      <a:accent5>
        <a:srgbClr val="7B309B"/>
      </a:accent5>
      <a:accent6>
        <a:srgbClr val="4560AD"/>
      </a:accent6>
      <a:hlink>
        <a:srgbClr val="118FBF"/>
      </a:hlink>
      <a:folHlink>
        <a:srgbClr val="0CA15F"/>
      </a:folHlink>
    </a:clrScheme>
    <a:fontScheme name="Air">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ir">
      <a:fillStyleLst>
        <a:solidFill>
          <a:schemeClr val="phClr"/>
        </a:solidFill>
        <a:gradFill rotWithShape="1">
          <a:gsLst>
            <a:gs pos="0">
              <a:schemeClr val="phClr">
                <a:tint val="70000"/>
                <a:satMod val="200000"/>
              </a:schemeClr>
            </a:gs>
            <a:gs pos="35000">
              <a:schemeClr val="phClr">
                <a:tint val="50000"/>
                <a:satMod val="250000"/>
              </a:schemeClr>
            </a:gs>
            <a:gs pos="100000">
              <a:schemeClr val="phClr">
                <a:tint val="40000"/>
                <a:satMod val="350000"/>
              </a:schemeClr>
            </a:gs>
          </a:gsLst>
          <a:lin ang="8700000" scaled="1"/>
        </a:gradFill>
        <a:blipFill rotWithShape="1">
          <a:blip xmlns:r="http://schemas.openxmlformats.org/officeDocument/2006/relationships" r:embed="rId1">
            <a:duotone>
              <a:schemeClr val="phClr">
                <a:shade val="50000"/>
                <a:satMod val="110000"/>
              </a:schemeClr>
              <a:schemeClr val="phClr">
                <a:tint val="70000"/>
                <a:satMod val="150000"/>
              </a:schemeClr>
            </a:duotone>
          </a:blip>
          <a:tile tx="0" ty="0" sx="35000" sy="35000" flip="none" algn="tl"/>
        </a:blipFill>
      </a:fillStyleLst>
      <a:lnStyleLst>
        <a:ln w="9525" cap="flat" cmpd="sng" algn="ctr">
          <a:solidFill>
            <a:schemeClr val="phClr">
              <a:shade val="95000"/>
              <a:satMod val="115000"/>
            </a:schemeClr>
          </a:solidFill>
          <a:prstDash val="solid"/>
        </a:ln>
        <a:ln w="12700" cap="flat" cmpd="sng" algn="ctr">
          <a:solidFill>
            <a:schemeClr val="phClr">
              <a:shade val="90000"/>
              <a:satMod val="115000"/>
            </a:schemeClr>
          </a:solidFill>
          <a:prstDash val="solid"/>
        </a:ln>
        <a:ln w="19050" cap="flat" cmpd="sng" algn="ctr">
          <a:solidFill>
            <a:schemeClr val="phClr">
              <a:shade val="80000"/>
              <a:satMod val="110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25400" dir="5400000" rotWithShape="0">
              <a:srgbClr val="FFFFFF">
                <a:alpha val="50000"/>
              </a:srgbClr>
            </a:outerShdw>
            <a:reflection blurRad="63500" stA="20000" endPos="15000" dist="12700" dir="5400000" sy="-100000" rotWithShape="0"/>
          </a:effectLst>
        </a:effectStyle>
        <a:effectStyle>
          <a:effectLst>
            <a:reflection blurRad="127000" stA="25000" endPos="20000" dist="38100" dir="5400000" sy="-100000" rotWithShape="0"/>
          </a:effectLst>
          <a:scene3d>
            <a:camera prst="orthographicFront">
              <a:rot lat="0" lon="0" rev="0"/>
            </a:camera>
            <a:lightRig rig="balanced" dir="b">
              <a:rot lat="0" lon="0" rev="2700000"/>
            </a:lightRig>
          </a:scene3d>
          <a:sp3d>
            <a:bevelT w="38100" h="25400"/>
          </a:sp3d>
        </a:effectStyle>
      </a:effectStyleLst>
      <a:bgFillStyleLst>
        <a:solidFill>
          <a:schemeClr val="phClr"/>
        </a:solidFill>
        <a:gradFill rotWithShape="1">
          <a:gsLst>
            <a:gs pos="0">
              <a:schemeClr val="phClr"/>
            </a:gs>
            <a:gs pos="52000">
              <a:srgbClr val="D8D8D8"/>
            </a:gs>
            <a:gs pos="100000">
              <a:schemeClr val="phClr">
                <a:lumMod val="25000"/>
              </a:schemeClr>
            </a:gs>
          </a:gsLst>
          <a:path path="circle">
            <a:fillToRect t="-80000" r="80000" b="180000"/>
          </a:path>
        </a:gradFill>
        <a:gradFill rotWithShape="1">
          <a:gsLst>
            <a:gs pos="0">
              <a:schemeClr val="accent5"/>
            </a:gs>
            <a:gs pos="52000">
              <a:srgbClr val="D8D8D8"/>
            </a:gs>
            <a:gs pos="100000">
              <a:schemeClr val="phClr">
                <a:lumMod val="25000"/>
              </a:schemeClr>
            </a:gs>
          </a:gsLst>
          <a:path path="circle">
            <a:fillToRect t="-80000" r="80000" b="18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Air</Template>
  <TotalTime>5</TotalTime>
  <Words>372</Words>
  <Application>Microsoft Office PowerPoint</Application>
  <PresentationFormat>On-screen Show (4:3)</PresentationFormat>
  <Paragraphs>13</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Air</vt:lpstr>
      <vt:lpstr>LÓGICA DE PROGRAMACIÓN</vt:lpstr>
      <vt:lpstr>Lenguaje de programación</vt:lpstr>
      <vt:lpstr>Slide 3</vt:lpstr>
      <vt:lpstr>Slide 4</vt:lpstr>
      <vt:lpstr>Slide 5</vt:lpstr>
      <vt:lpstr>Ejemplo</vt:lpstr>
      <vt:lpstr>Slide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LÓGICA DE PROGRAMACIÓN</dc:title>
  <dc:creator>LOPEZ</dc:creator>
  <cp:lastModifiedBy>LOPEZ</cp:lastModifiedBy>
  <cp:revision>1</cp:revision>
  <dcterms:created xsi:type="dcterms:W3CDTF">2010-08-03T03:38:42Z</dcterms:created>
  <dcterms:modified xsi:type="dcterms:W3CDTF">2010-08-03T03:44:37Z</dcterms:modified>
</cp:coreProperties>
</file>