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8B1A1-A50B-4292-9578-4712A4C286AF}" type="datetimeFigureOut">
              <a:rPr lang="es-ES" smtClean="0"/>
              <a:pPr/>
              <a:t>02/08/2014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8967F-CFF1-4A5F-9A93-C0F10AD24B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70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8D15-FAEA-444C-81FD-92266B76B0C3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6103-D1BD-44C0-B565-A6F51B031D43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5995-590A-458A-A103-13593AAA3481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 cap="small" baseline="0">
                <a:solidFill>
                  <a:schemeClr val="tx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2EBE-998C-40AB-9837-BB7B0CB27490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705600" cy="457200"/>
          </a:xfrm>
        </p:spPr>
        <p:txBody>
          <a:bodyPr/>
          <a:lstStyle>
            <a:lvl1pPr>
              <a:defRPr b="0" u="none"/>
            </a:lvl1pPr>
          </a:lstStyle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B9A7-6524-486B-9DFB-FDEDE0DD777F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2BF-1CE9-44AB-A87B-C7A04DFCAEA4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0A80-124F-4C07-9B7F-E1964E00C5E1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5339-6607-4519-A5E3-7BF3AB28A36E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58F7-98DE-4F25-B9F0-6E855B0D2238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E51-633E-4BC3-9599-8F04922E6128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5FA8-D751-403C-A04C-8B2C854AA7D0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215BB-17F0-45DD-8783-DBBAEA8947A0}" type="datetime1">
              <a:rPr lang="es-ES" smtClean="0"/>
              <a:pPr/>
              <a:t>02/08/2014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80E0D7-6D54-4031-83AF-043B2A499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e.educacion.es/formacion/materiales/93/cd/glosario/index.html" TargetMode="External"/><Relationship Id="rId2" Type="http://schemas.openxmlformats.org/officeDocument/2006/relationships/hyperlink" Target="http://office.microsoft.com/es-mx/access-help/conceptos-basicos-sobre-bases-de-datos-HA010064450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839200" cy="2209800"/>
          </a:xfrm>
        </p:spPr>
        <p:txBody>
          <a:bodyPr>
            <a:noAutofit/>
          </a:bodyPr>
          <a:lstStyle/>
          <a:p>
            <a:r>
              <a:rPr lang="es-ES" sz="2400" dirty="0" smtClean="0"/>
              <a:t>Curso Ordinario para el programa educativo de Ingeniería en Innovación Agrícola Sustentable</a:t>
            </a:r>
            <a:endParaRPr lang="es-ES" sz="3600" dirty="0" smtClean="0"/>
          </a:p>
          <a:p>
            <a:endParaRPr lang="es-ES" sz="300" b="1" dirty="0" smtClean="0"/>
          </a:p>
          <a:p>
            <a:r>
              <a:rPr lang="es-ES" sz="3600" b="1" dirty="0" smtClean="0"/>
              <a:t>Profesora: </a:t>
            </a:r>
            <a:r>
              <a:rPr lang="es-ES" sz="3600" dirty="0" smtClean="0"/>
              <a:t>Susana 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Alejandra López </a:t>
            </a:r>
            <a:r>
              <a:rPr lang="es-ES" sz="3600" dirty="0" smtClean="0"/>
              <a:t>Jiménez</a:t>
            </a:r>
          </a:p>
          <a:p>
            <a:r>
              <a:rPr lang="es-ES" sz="3600" dirty="0" smtClean="0"/>
              <a:t>Licenciado en Sistemas Computacionales</a:t>
            </a:r>
          </a:p>
          <a:p>
            <a:r>
              <a:rPr lang="es-ES" sz="3200" dirty="0" smtClean="0"/>
              <a:t>ale.lopj@gmail.com</a:t>
            </a:r>
          </a:p>
          <a:p>
            <a:r>
              <a:rPr lang="es-ES" sz="3200" dirty="0" smtClean="0"/>
              <a:t>http://itslr-alelopj.weebly.com/</a:t>
            </a:r>
            <a:endParaRPr lang="es-ES" sz="3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Bases de Datos y Sistemas de Información Geográfica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1.6 Restricciones de columna (validación de datos).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1.7 Llenado de una base de datos.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1.8 Actualización de los datos (eliminado y modificación).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Ponderación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2</a:t>
            </a:fld>
            <a:endParaRPr lang="es-ES"/>
          </a:p>
        </p:txBody>
      </p:sp>
      <p:graphicFrame>
        <p:nvGraphicFramePr>
          <p:cNvPr id="8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6096000" cy="2483104"/>
        </p:xfrm>
        <a:graphic>
          <a:graphicData uri="http://schemas.openxmlformats.org/drawingml/2006/table">
            <a:tbl>
              <a:tblPr/>
              <a:tblGrid>
                <a:gridCol w="4847306"/>
                <a:gridCol w="1248694"/>
              </a:tblGrid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Investigación: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Trabajo de Clase: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Proyecto: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Exposición: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Evidencia de conocimiento: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Actitudes y </a:t>
                      </a: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Valores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(Asistencia, Permanencia, Disciplina):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TOTAL: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Bases de Datos y Sistemas de Información Geográfica </a:t>
            </a:r>
            <a:r>
              <a:rPr lang="es-MX" sz="2400" dirty="0" smtClean="0"/>
              <a:t>(</a:t>
            </a:r>
            <a:r>
              <a:rPr lang="es-MX" sz="2400" dirty="0" err="1" smtClean="0"/>
              <a:t>ASC</a:t>
            </a:r>
            <a:r>
              <a:rPr lang="es-MX" sz="2400" dirty="0" smtClean="0"/>
              <a:t>-1003) </a:t>
            </a:r>
            <a:r>
              <a:rPr lang="es-MX" sz="2400" dirty="0" err="1" smtClean="0"/>
              <a:t>SATCA</a:t>
            </a:r>
            <a:r>
              <a:rPr lang="es-MX" sz="2400" dirty="0" smtClean="0"/>
              <a:t> 2-2-4</a:t>
            </a:r>
            <a:endParaRPr lang="es-MX" sz="28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b="1" u="sng" dirty="0" smtClean="0"/>
              <a:t>Terminología de bases de Datos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Bases de datos </a:t>
            </a:r>
            <a:r>
              <a:rPr lang="es-MX" dirty="0" err="1" smtClean="0"/>
              <a:t>multitabla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Consultas y exportación de datos.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Introducción a los Sistemas de Información </a:t>
            </a:r>
            <a:r>
              <a:rPr lang="es-MX" dirty="0" smtClean="0"/>
              <a:t>Geográfica.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Información geográfica.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Análisis utilizando un GIS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1. Terminología de Bases de Datos</a:t>
            </a:r>
            <a:br>
              <a:rPr lang="es-MX" dirty="0" smtClean="0"/>
            </a:br>
            <a:r>
              <a:rPr lang="es-MX" sz="2200" dirty="0" smtClean="0"/>
              <a:t>(SEMANA 1: 01 </a:t>
            </a:r>
            <a:r>
              <a:rPr lang="es-MX" sz="2200" dirty="0" err="1" smtClean="0"/>
              <a:t>AGO</a:t>
            </a:r>
            <a:r>
              <a:rPr lang="es-MX" sz="2200" dirty="0" smtClean="0"/>
              <a:t> – 02 </a:t>
            </a:r>
            <a:r>
              <a:rPr lang="es-MX" sz="2200" dirty="0" err="1" smtClean="0"/>
              <a:t>AGO</a:t>
            </a:r>
            <a:r>
              <a:rPr lang="es-MX" sz="2200" dirty="0" smtClean="0"/>
              <a:t> )</a:t>
            </a:r>
            <a:endParaRPr lang="es-MX" sz="22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1.1 Conceptos</a:t>
            </a:r>
          </a:p>
          <a:p>
            <a:pPr>
              <a:buNone/>
            </a:pPr>
            <a:r>
              <a:rPr lang="es-MX" dirty="0" smtClean="0"/>
              <a:t>1.2 Usos y aplicaciones de las bases de datos en el área agrícola.</a:t>
            </a:r>
          </a:p>
          <a:p>
            <a:pPr>
              <a:buNone/>
            </a:pPr>
            <a:r>
              <a:rPr lang="es-MX" dirty="0" smtClean="0"/>
              <a:t>1.3 Tipos de herramientas de software para manejo de base de datos.</a:t>
            </a:r>
          </a:p>
          <a:p>
            <a:pPr>
              <a:buNone/>
            </a:pPr>
            <a:r>
              <a:rPr lang="es-MX" dirty="0" smtClean="0"/>
              <a:t>1.4 Principios de diseño de bases de datos agrícolas.</a:t>
            </a:r>
          </a:p>
          <a:p>
            <a:pPr>
              <a:buNone/>
            </a:pPr>
            <a:r>
              <a:rPr lang="es-MX" dirty="0" smtClean="0"/>
              <a:t>1.5 Atributos y tipos de datos.</a:t>
            </a:r>
          </a:p>
          <a:p>
            <a:pPr>
              <a:buNone/>
            </a:pPr>
            <a:r>
              <a:rPr lang="es-MX" dirty="0" smtClean="0"/>
              <a:t>1.6 Restricciones de columna (validación de datos).</a:t>
            </a:r>
          </a:p>
          <a:p>
            <a:pPr>
              <a:buNone/>
            </a:pPr>
            <a:r>
              <a:rPr lang="es-MX" dirty="0" smtClean="0"/>
              <a:t>1.7 Llenado de una base de datos.</a:t>
            </a:r>
          </a:p>
          <a:p>
            <a:pPr>
              <a:buNone/>
            </a:pPr>
            <a:r>
              <a:rPr lang="es-MX" dirty="0" smtClean="0"/>
              <a:t>1.8 Actualización de los datos (eliminado y modificación).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1.1 Conceptos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 smtClean="0"/>
              <a:t>Indagación en diferentes sitios de Internet y Fuentes bibliográficas:</a:t>
            </a:r>
          </a:p>
          <a:p>
            <a:pPr marL="274320" lvl="1" indent="0"/>
            <a:r>
              <a:rPr lang="es-MX" sz="3600" dirty="0" smtClean="0">
                <a:hlinkClick r:id="rId2"/>
              </a:rPr>
              <a:t>http</a:t>
            </a:r>
            <a:r>
              <a:rPr lang="es-MX" sz="3600" smtClean="0">
                <a:hlinkClick r:id="rId2"/>
              </a:rPr>
              <a:t>://office.microsoft.com/es-mx/access-help/conceptos-basicos-sobre-bases-de-datos-HA010064450.aspx</a:t>
            </a:r>
            <a:endParaRPr lang="es-MX" sz="3600" smtClean="0"/>
          </a:p>
          <a:p>
            <a:pPr marL="274320" lvl="1" indent="0"/>
            <a:endParaRPr lang="es-MX" sz="3600" dirty="0" smtClean="0"/>
          </a:p>
          <a:p>
            <a:pPr lvl="1"/>
            <a:r>
              <a:rPr lang="es-MX" sz="3600" dirty="0" smtClean="0">
                <a:hlinkClick r:id="rId3"/>
              </a:rPr>
              <a:t>http://www.ite.educacion.es/formacion/materiales/93/cd/glosario/index.html</a:t>
            </a:r>
            <a:endParaRPr lang="es-MX" sz="3600" dirty="0" smtClean="0"/>
          </a:p>
          <a:p>
            <a:endParaRPr lang="es-MX" sz="3600" dirty="0" smtClean="0"/>
          </a:p>
          <a:p>
            <a:endParaRPr lang="es-MX" sz="3600" dirty="0" smtClean="0"/>
          </a:p>
          <a:p>
            <a:endParaRPr lang="es-MX" sz="3600" dirty="0" smtClean="0"/>
          </a:p>
          <a:p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1.2 Usos y aplicaciones de las bases de datos en el área agrícola.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133" y="1447800"/>
            <a:ext cx="662893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1.3 Tipos de herramientas de software para manejo de base de datos.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6" name="5 Marcador de contenido" descr="complet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05000"/>
            <a:ext cx="7315200" cy="3657600"/>
          </a:xfrm>
        </p:spPr>
      </p:pic>
      <p:sp>
        <p:nvSpPr>
          <p:cNvPr id="7" name="6 CuadroTexto"/>
          <p:cNvSpPr txBox="1"/>
          <p:nvPr/>
        </p:nvSpPr>
        <p:spPr>
          <a:xfrm>
            <a:off x="5181600" y="5486400"/>
            <a:ext cx="87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FireBird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1.4 Principios de diseño de bases de datos agrícolas.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1.5 Atributos y tipos de datos.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 de asignatura: LIC. Susana Alejandra López Jiménez / Base de Datos y SIG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E0D7-6D54-4031-83AF-043B2A499AE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369</TotalTime>
  <Words>474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Equidad</vt:lpstr>
      <vt:lpstr>Bases de Datos y Sistemas de Información Geográfica</vt:lpstr>
      <vt:lpstr>Ponderación</vt:lpstr>
      <vt:lpstr>Bases de Datos y Sistemas de Información Geográfica (ASC-1003) SATCA 2-2-4</vt:lpstr>
      <vt:lpstr>1. Terminología de Bases de Datos (SEMANA 1: 01 AGO – 02 AGO )</vt:lpstr>
      <vt:lpstr>1.1 Conceptos</vt:lpstr>
      <vt:lpstr>1.2 Usos y aplicaciones de las bases de datos en el área agrícola.</vt:lpstr>
      <vt:lpstr>1.3 Tipos de herramientas de software para manejo de base de datos.</vt:lpstr>
      <vt:lpstr>1.4 Principios de diseño de bases de datos agrícolas.</vt:lpstr>
      <vt:lpstr>1.5 Atributos y tipos de datos.</vt:lpstr>
      <vt:lpstr>1.6 Restricciones de columna (validación de datos).</vt:lpstr>
      <vt:lpstr>1.7 Llenado de una base de datos.</vt:lpstr>
      <vt:lpstr>1.8 Actualización de los datos (eliminado y modificación).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y Redacción</dc:title>
  <dc:creator>QPS</dc:creator>
  <cp:lastModifiedBy>QPS</cp:lastModifiedBy>
  <cp:revision>43</cp:revision>
  <dcterms:created xsi:type="dcterms:W3CDTF">2014-07-18T19:40:30Z</dcterms:created>
  <dcterms:modified xsi:type="dcterms:W3CDTF">2014-08-02T15:20:58Z</dcterms:modified>
</cp:coreProperties>
</file>