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10" name="Picture 9" descr="Air title.png"/>
          <p:cNvPicPr>
            <a:picLocks noChangeAspect="1"/>
          </p:cNvPicPr>
          <p:nvPr/>
        </p:nvPicPr>
        <p:blipFill>
          <a:blip r:embed="rId2" cstate="print"/>
          <a:stretch>
            <a:fillRect/>
          </a:stretch>
        </p:blipFill>
        <p:spPr>
          <a:xfrm>
            <a:off x="3867657" y="0"/>
            <a:ext cx="5276343" cy="6858000"/>
          </a:xfrm>
          <a:prstGeom prst="rect">
            <a:avLst/>
          </a:prstGeom>
        </p:spPr>
      </p:pic>
      <p:sp>
        <p:nvSpPr>
          <p:cNvPr id="2" name="Title 1"/>
          <p:cNvSpPr>
            <a:spLocks noGrp="1"/>
          </p:cNvSpPr>
          <p:nvPr>
            <p:ph type="ctrTitle"/>
          </p:nvPr>
        </p:nvSpPr>
        <p:spPr>
          <a:xfrm>
            <a:off x="457200" y="1951038"/>
            <a:ext cx="4953000" cy="2193831"/>
          </a:xfrm>
        </p:spPr>
        <p:txBody>
          <a:bodyPr anchor="b" anchorCtr="0">
            <a:normAutofit/>
            <a:scene3d>
              <a:camera prst="orthographicFront"/>
              <a:lightRig rig="balanced" dir="t"/>
            </a:scene3d>
          </a:bodyPr>
          <a:lstStyle>
            <a:lvl1pPr algn="ctr">
              <a:defRPr sz="4800" b="1">
                <a:solidFill>
                  <a:schemeClr val="tx2"/>
                </a:solidFill>
                <a:effectLst/>
              </a:defRPr>
            </a:lvl1pPr>
          </a:lstStyle>
          <a:p>
            <a:r>
              <a:rPr lang="en-US" dirty="0" smtClean="0"/>
              <a:t>Click to edit Master title style</a:t>
            </a:r>
            <a:endParaRPr dirty="0"/>
          </a:p>
        </p:txBody>
      </p:sp>
      <p:sp>
        <p:nvSpPr>
          <p:cNvPr id="3" name="Subtitle 2"/>
          <p:cNvSpPr>
            <a:spLocks noGrp="1"/>
          </p:cNvSpPr>
          <p:nvPr>
            <p:ph type="subTitle" idx="1"/>
          </p:nvPr>
        </p:nvSpPr>
        <p:spPr>
          <a:xfrm>
            <a:off x="457200" y="4404618"/>
            <a:ext cx="5715000" cy="1413475"/>
          </a:xfrm>
        </p:spPr>
        <p:txBody>
          <a:bodyPr>
            <a:normAutofit/>
            <a:scene3d>
              <a:camera prst="orthographicFront"/>
              <a:lightRig rig="twoPt" dir="t"/>
            </a:scene3d>
          </a:bodyPr>
          <a:lstStyle>
            <a:lvl1pPr marL="0" indent="0" algn="l">
              <a:buNone/>
              <a:defRPr sz="3200" b="1" kern="1200">
                <a:solidFill>
                  <a:schemeClr val="tx2"/>
                </a:solidFill>
                <a:effectLst>
                  <a:outerShdw blurRad="12700" dist="12700" dir="3000000" algn="ctr" rotWithShape="0">
                    <a:schemeClr val="bg1">
                      <a:lumMod val="85000"/>
                      <a:alpha val="6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99156021-7C7D-46DC-924C-377720B4246C}" type="datetimeFigureOut">
              <a:rPr lang="es-MX" smtClean="0"/>
              <a:pPr/>
              <a:t>15/06/2010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F7FC166-CAB5-4208-9A4F-B17142199A57}"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9156021-7C7D-46DC-924C-377720B4246C}" type="datetimeFigureOut">
              <a:rPr lang="es-MX" smtClean="0"/>
              <a:pPr/>
              <a:t>15/06/2010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F7FC166-CAB5-4208-9A4F-B17142199A57}"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762001"/>
            <a:ext cx="1676400" cy="50752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762001"/>
            <a:ext cx="5867400" cy="50752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9156021-7C7D-46DC-924C-377720B4246C}" type="datetimeFigureOut">
              <a:rPr lang="es-MX" smtClean="0"/>
              <a:pPr/>
              <a:t>15/06/2010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F7FC166-CAB5-4208-9A4F-B17142199A57}"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smtClean="0"/>
              <a:t>Click to edit Master title style</a:t>
            </a:r>
            <a:endParaRPr/>
          </a:p>
        </p:txBody>
      </p:sp>
      <p:sp>
        <p:nvSpPr>
          <p:cNvPr id="3" name="Content Placeholder 2"/>
          <p:cNvSpPr>
            <a:spLocks noGrp="1"/>
          </p:cNvSpPr>
          <p:nvPr>
            <p:ph idx="1"/>
          </p:nvPr>
        </p:nvSpPr>
        <p:spPr>
          <a:xfrm>
            <a:off x="642910" y="1936376"/>
            <a:ext cx="8072494" cy="4207267"/>
          </a:xfrm>
        </p:spPr>
        <p:txBody>
          <a:bodyPr anchor="ctr">
            <a:normAutofit/>
          </a:bodyPr>
          <a:lstStyle>
            <a:lvl1pPr indent="0">
              <a:buNone/>
              <a:defRPr sz="3200">
                <a:effectLst>
                  <a:glow rad="101600">
                    <a:schemeClr val="bg1">
                      <a:alpha val="60000"/>
                    </a:schemeClr>
                  </a:glow>
                </a:effectLst>
              </a:defRPr>
            </a:lvl1pPr>
            <a:lvl2pPr indent="0">
              <a:buNone/>
              <a:defRPr sz="2800">
                <a:effectLst>
                  <a:glow rad="101600">
                    <a:schemeClr val="bg1">
                      <a:alpha val="60000"/>
                    </a:schemeClr>
                  </a:glow>
                </a:effectLst>
              </a:defRPr>
            </a:lvl2pPr>
            <a:lvl3pPr indent="0">
              <a:buNone/>
              <a:defRPr sz="2800">
                <a:effectLst>
                  <a:glow rad="101600">
                    <a:schemeClr val="bg1">
                      <a:alpha val="60000"/>
                    </a:schemeClr>
                  </a:glow>
                </a:effectLst>
              </a:defRPr>
            </a:lvl3pPr>
            <a:lvl4pPr indent="0">
              <a:buNone/>
              <a:defRPr sz="2800">
                <a:effectLst>
                  <a:glow rad="101600">
                    <a:schemeClr val="bg1">
                      <a:alpha val="60000"/>
                    </a:schemeClr>
                  </a:glow>
                </a:effectLst>
              </a:defRPr>
            </a:lvl4pPr>
            <a:lvl5pPr indent="0">
              <a:buNone/>
              <a:defRPr sz="2800">
                <a:effectLst>
                  <a:glow rad="101600">
                    <a:schemeClr val="bg1">
                      <a:alpha val="60000"/>
                    </a:schemeClr>
                  </a:glow>
                </a:effect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9156021-7C7D-46DC-924C-377720B4246C}" type="datetimeFigureOut">
              <a:rPr lang="es-MX" smtClean="0"/>
              <a:pPr/>
              <a:t>15/06/2010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F7FC166-CAB5-4208-9A4F-B17142199A57}"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12900" y="2590800"/>
            <a:ext cx="5943600" cy="1447800"/>
          </a:xfrm>
        </p:spPr>
        <p:txBody>
          <a:bodyPr vert="horz" lIns="91440" tIns="45720" rIns="91440" bIns="45720" rtlCol="0" anchor="b" anchorCtr="0">
            <a:normAutofit/>
            <a:scene3d>
              <a:camera prst="orthographicFront"/>
              <a:lightRig rig="balanced" dir="t"/>
            </a:scene3d>
          </a:bodyPr>
          <a:lstStyle>
            <a:lvl1pPr algn="l" defTabSz="914400" rtl="0" eaLnBrk="1" latinLnBrk="0" hangingPunct="1">
              <a:spcBef>
                <a:spcPct val="0"/>
              </a:spcBef>
              <a:buNone/>
              <a:defRPr sz="4800" b="0" kern="1200" cap="none" spc="100" baseline="0">
                <a:solidFill>
                  <a:schemeClr val="tx2"/>
                </a:solidFill>
                <a:effectLst>
                  <a:outerShdw blurRad="127000" algn="ctr" rotWithShape="0">
                    <a:schemeClr val="bg1">
                      <a:alpha val="50000"/>
                    </a:scheme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612900" y="4038601"/>
            <a:ext cx="5943600" cy="1143000"/>
          </a:xfrm>
        </p:spPr>
        <p:txBody>
          <a:bodyPr vert="horz" lIns="91440" tIns="45720" rIns="91440" bIns="45720" rtlCol="0">
            <a:normAutofit/>
            <a:scene3d>
              <a:camera prst="orthographicFront"/>
              <a:lightRig rig="twoPt" dir="t"/>
            </a:scene3d>
          </a:bodyPr>
          <a:lstStyle>
            <a:lvl1pPr marL="0" indent="0" algn="l" defTabSz="914400" rtl="0" eaLnBrk="1" latinLnBrk="0" hangingPunct="1">
              <a:lnSpc>
                <a:spcPct val="100000"/>
              </a:lnSpc>
              <a:spcBef>
                <a:spcPts val="1600"/>
              </a:spcBef>
              <a:buSzPct val="80000"/>
              <a:buFont typeface="Wingdings" pitchFamily="2" charset="2"/>
              <a:buNone/>
              <a:defRPr sz="1800" b="0" kern="1200">
                <a:solidFill>
                  <a:schemeClr val="tx2"/>
                </a:solidFill>
                <a:effectLst>
                  <a:outerShdw blurRad="12700" dist="12700" dir="3000000" algn="ctr" rotWithShape="0">
                    <a:schemeClr val="bg1">
                      <a:lumMod val="85000"/>
                      <a:alpha val="6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156021-7C7D-46DC-924C-377720B4246C}" type="datetimeFigureOut">
              <a:rPr lang="es-MX" smtClean="0"/>
              <a:pPr/>
              <a:t>15/06/2010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F7FC166-CAB5-4208-9A4F-B17142199A57}" type="slidenum">
              <a:rPr lang="es-MX" smtClean="0"/>
              <a:pPr/>
              <a:t>‹Nº›</a:t>
            </a:fld>
            <a:endParaRPr lang="es-MX"/>
          </a:p>
        </p:txBody>
      </p:sp>
      <p:pic>
        <p:nvPicPr>
          <p:cNvPr id="9" name="Picture 8" descr="Air title.png"/>
          <p:cNvPicPr>
            <a:picLocks noChangeAspect="1"/>
          </p:cNvPicPr>
          <p:nvPr/>
        </p:nvPicPr>
        <p:blipFill>
          <a:blip r:embed="rId2" cstate="print"/>
          <a:srcRect l="42293" t="29512" r="38657" b="34962"/>
          <a:stretch>
            <a:fillRect/>
          </a:stretch>
        </p:blipFill>
        <p:spPr>
          <a:xfrm>
            <a:off x="0" y="0"/>
            <a:ext cx="1475880" cy="357738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600200" y="1951039"/>
            <a:ext cx="2743200" cy="3886200"/>
          </a:xfrm>
        </p:spPr>
        <p:txBody>
          <a:bodyPr>
            <a:normAutofit/>
          </a:bodyPr>
          <a:lstStyle>
            <a:lvl1pPr>
              <a:defRPr sz="1800"/>
            </a:lvl1pPr>
            <a:lvl2pPr>
              <a:defRPr sz="1800"/>
            </a:lvl2pPr>
            <a:lvl3pPr>
              <a:defRPr sz="1800"/>
            </a:lvl3pPr>
            <a:lvl4pPr>
              <a:defRPr sz="1800"/>
            </a:lvl4pPr>
            <a:lvl5pPr>
              <a:defRPr sz="1800"/>
            </a:lvl5pPr>
            <a:lvl6pPr>
              <a:buFont typeface="Wingdings" pitchFamily="2" charset="2"/>
              <a:buChar char="Ë"/>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00600" y="1951039"/>
            <a:ext cx="2743200" cy="3886200"/>
          </a:xfrm>
        </p:spPr>
        <p:txBody>
          <a:bodyPr>
            <a:normAutofit/>
          </a:bodyPr>
          <a:lstStyle>
            <a:lvl1pPr>
              <a:defRPr sz="1800"/>
            </a:lvl1pPr>
            <a:lvl2pPr>
              <a:defRPr sz="1800"/>
            </a:lvl2pPr>
            <a:lvl3pPr>
              <a:defRPr sz="18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9156021-7C7D-46DC-924C-377720B4246C}" type="datetimeFigureOut">
              <a:rPr lang="es-MX" smtClean="0"/>
              <a:pPr/>
              <a:t>15/06/2010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F7FC166-CAB5-4208-9A4F-B17142199A57}"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600200" y="1660619"/>
            <a:ext cx="2743200" cy="827087"/>
          </a:xfrm>
        </p:spPr>
        <p:txBody>
          <a:bodyPr anchor="ctr" anchorCtr="0"/>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00200" y="2667000"/>
            <a:ext cx="2743200" cy="3170238"/>
          </a:xfrm>
        </p:spPr>
        <p:txBody>
          <a:bodyPr>
            <a:normAutofit/>
          </a:bodyPr>
          <a:lstStyle>
            <a:lvl1pPr>
              <a:defRPr sz="1800" b="0"/>
            </a:lvl1pPr>
            <a:lvl2pPr>
              <a:defRPr sz="1800" b="0"/>
            </a:lvl2pPr>
            <a:lvl3pPr>
              <a:defRPr sz="1800" b="0"/>
            </a:lvl3pPr>
            <a:lvl4pPr>
              <a:defRPr sz="1800" b="0"/>
            </a:lvl4pPr>
            <a:lvl5pPr>
              <a:defRPr sz="1800" b="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00600" y="1660619"/>
            <a:ext cx="2743200" cy="827087"/>
          </a:xfrm>
        </p:spPr>
        <p:txBody>
          <a:bodyPr anchor="ctr" anchorCtr="0"/>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00600" y="2667000"/>
            <a:ext cx="2743200" cy="3170238"/>
          </a:xfrm>
        </p:spPr>
        <p:txBody>
          <a:bodyPr>
            <a:normAutofit/>
          </a:bodyPr>
          <a:lstStyle>
            <a:lvl1pPr>
              <a:defRPr sz="1800" b="0"/>
            </a:lvl1pPr>
            <a:lvl2pPr>
              <a:defRPr sz="1800" b="0"/>
            </a:lvl2pPr>
            <a:lvl3pPr>
              <a:defRPr sz="1800" b="0"/>
            </a:lvl3pPr>
            <a:lvl4pPr>
              <a:defRPr sz="1800" b="0"/>
            </a:lvl4pPr>
            <a:lvl5pPr>
              <a:defRPr sz="1800" b="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99156021-7C7D-46DC-924C-377720B4246C}" type="datetimeFigureOut">
              <a:rPr lang="es-MX" smtClean="0"/>
              <a:pPr/>
              <a:t>15/06/2010</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1F7FC166-CAB5-4208-9A4F-B17142199A57}"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9156021-7C7D-46DC-924C-377720B4246C}" type="datetimeFigureOut">
              <a:rPr lang="es-MX" smtClean="0"/>
              <a:pPr/>
              <a:t>15/06/2010</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1F7FC166-CAB5-4208-9A4F-B17142199A57}"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156021-7C7D-46DC-924C-377720B4246C}" type="datetimeFigureOut">
              <a:rPr lang="es-MX" smtClean="0"/>
              <a:pPr/>
              <a:t>15/06/2010</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1F7FC166-CAB5-4208-9A4F-B17142199A57}" type="slidenum">
              <a:rPr lang="es-MX" smtClean="0"/>
              <a:pPr/>
              <a:t>‹Nº›</a:t>
            </a:fld>
            <a:endParaRPr lang="es-MX"/>
          </a:p>
        </p:txBody>
      </p:sp>
      <p:pic>
        <p:nvPicPr>
          <p:cNvPr id="5" name="Picture 4" descr="Air title.png"/>
          <p:cNvPicPr>
            <a:picLocks noChangeAspect="1"/>
          </p:cNvPicPr>
          <p:nvPr/>
        </p:nvPicPr>
        <p:blipFill>
          <a:blip r:embed="rId2" cstate="print"/>
          <a:srcRect l="42293" t="29512" r="38657" b="34962"/>
          <a:stretch>
            <a:fillRect/>
          </a:stretch>
        </p:blipFill>
        <p:spPr>
          <a:xfrm>
            <a:off x="0" y="0"/>
            <a:ext cx="1475880" cy="357738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936750"/>
          </a:xfrm>
        </p:spPr>
        <p:txBody>
          <a:bodyPr anchor="ctr" anchorCtr="0">
            <a:noAutofit/>
          </a:bodyPr>
          <a:lstStyle>
            <a:lvl1pPr algn="l">
              <a:defRPr sz="3600" b="0"/>
            </a:lvl1pPr>
          </a:lstStyle>
          <a:p>
            <a:r>
              <a:rPr lang="en-US" smtClean="0"/>
              <a:t>Click to edit Master title style</a:t>
            </a:r>
            <a:endParaRPr/>
          </a:p>
        </p:txBody>
      </p:sp>
      <p:sp>
        <p:nvSpPr>
          <p:cNvPr id="3" name="Content Placeholder 2"/>
          <p:cNvSpPr>
            <a:spLocks noGrp="1"/>
          </p:cNvSpPr>
          <p:nvPr>
            <p:ph idx="1"/>
          </p:nvPr>
        </p:nvSpPr>
        <p:spPr>
          <a:xfrm>
            <a:off x="3886200" y="838200"/>
            <a:ext cx="3657600" cy="45720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57200" y="3200399"/>
            <a:ext cx="2703513" cy="2636839"/>
          </a:xfrm>
        </p:spPr>
        <p:txBody>
          <a:bodyPr/>
          <a:lstStyle>
            <a:lvl1pPr marL="0" indent="0">
              <a:lnSpc>
                <a:spcPct val="150000"/>
              </a:lnSpc>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156021-7C7D-46DC-924C-377720B4246C}" type="datetimeFigureOut">
              <a:rPr lang="es-MX" smtClean="0"/>
              <a:pPr/>
              <a:t>15/06/2010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F7FC166-CAB5-4208-9A4F-B17142199A57}"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2" cy="1936750"/>
          </a:xfrm>
        </p:spPr>
        <p:txBody>
          <a:bodyPr vert="horz" lIns="91440" tIns="45720" rIns="91440" bIns="45720" rtlCol="0" anchor="ctr" anchorCtr="0">
            <a:noAutofit/>
          </a:bodyPr>
          <a:lstStyle>
            <a:lvl1pPr algn="l" defTabSz="914400" rtl="0" eaLnBrk="1" latinLnBrk="0" hangingPunct="1">
              <a:spcBef>
                <a:spcPct val="0"/>
              </a:spcBef>
              <a:buNone/>
              <a:defRPr sz="3600" b="0" kern="1200" cap="none" spc="100" baseline="0">
                <a:solidFill>
                  <a:schemeClr val="tx2"/>
                </a:solidFill>
                <a:effectLst>
                  <a:outerShdw blurRad="127000" algn="ctr" rotWithShape="0">
                    <a:schemeClr val="bg1">
                      <a:alpha val="50000"/>
                    </a:scheme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886200" y="838200"/>
            <a:ext cx="3657600" cy="4572000"/>
          </a:xfrm>
          <a:prstGeom prst="rect">
            <a:avLst/>
          </a:prstGeom>
          <a:ln>
            <a:noFill/>
          </a:ln>
          <a:effectLst>
            <a:reflection blurRad="42700" stA="30000" endPos="20000" dist="40000" dir="5400000" sy="-100000" algn="bl" rotWithShape="0"/>
          </a:effectLst>
          <a:scene3d>
            <a:camera prst="perspectiveContrastingLeftFacing">
              <a:rot lat="295432" lon="20402243" rev="52222"/>
            </a:camera>
            <a:lightRig rig="threePt" dir="t">
              <a:rot lat="0" lon="0" rev="2700000"/>
            </a:lightRig>
          </a:scene3d>
          <a:sp3d>
            <a:bevelT w="63500" h="50800"/>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57200" y="3200398"/>
            <a:ext cx="2703512" cy="2636838"/>
          </a:xfrm>
        </p:spPr>
        <p:txBody>
          <a:bodyPr vert="horz" lIns="91440" tIns="45720" rIns="91440" bIns="45720" rtlCol="0">
            <a:normAutofit/>
          </a:bodyPr>
          <a:lstStyle>
            <a:lvl1pPr marL="0" indent="0">
              <a:lnSpc>
                <a:spcPct val="150000"/>
              </a:lnSpc>
              <a:buNone/>
              <a:defRPr sz="14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50000"/>
              </a:lnSpc>
              <a:spcBef>
                <a:spcPts val="1600"/>
              </a:spcBef>
              <a:buSzPct val="8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99156021-7C7D-46DC-924C-377720B4246C}" type="datetimeFigureOut">
              <a:rPr lang="es-MX" smtClean="0"/>
              <a:pPr/>
              <a:t>15/06/2010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F7FC166-CAB5-4208-9A4F-B17142199A57}"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8229600" cy="1325562"/>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600200" y="1936377"/>
            <a:ext cx="59436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000" b="0" kern="1200">
                <a:solidFill>
                  <a:schemeClr val="tx2">
                    <a:lumMod val="20000"/>
                    <a:lumOff val="80000"/>
                  </a:schemeClr>
                </a:solidFill>
                <a:effectLst/>
                <a:latin typeface="+mn-lt"/>
                <a:ea typeface="+mn-ea"/>
                <a:cs typeface="+mn-cs"/>
              </a:defRPr>
            </a:lvl1pPr>
          </a:lstStyle>
          <a:p>
            <a:fld id="{99156021-7C7D-46DC-924C-377720B4246C}" type="datetimeFigureOut">
              <a:rPr lang="es-MX" smtClean="0"/>
              <a:pPr/>
              <a:t>15/06/2010</a:t>
            </a:fld>
            <a:endParaRPr lang="es-MX"/>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b="0" kern="1200">
                <a:solidFill>
                  <a:schemeClr val="tx2">
                    <a:lumMod val="20000"/>
                    <a:lumOff val="80000"/>
                  </a:schemeClr>
                </a:solidFill>
                <a:effectLst/>
                <a:latin typeface="+mn-lt"/>
                <a:ea typeface="+mn-ea"/>
                <a:cs typeface="+mn-cs"/>
              </a:defRPr>
            </a:lvl1pPr>
          </a:lstStyle>
          <a:p>
            <a:endParaRPr lang="es-MX"/>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b="0" kern="1200">
                <a:solidFill>
                  <a:schemeClr val="tx2">
                    <a:lumMod val="20000"/>
                    <a:lumOff val="80000"/>
                  </a:schemeClr>
                </a:solidFill>
                <a:effectLst/>
                <a:latin typeface="+mn-lt"/>
                <a:ea typeface="+mn-ea"/>
                <a:cs typeface="+mn-cs"/>
              </a:defRPr>
            </a:lvl1pPr>
          </a:lstStyle>
          <a:p>
            <a:fld id="{1F7FC166-CAB5-4208-9A4F-B17142199A57}" type="slidenum">
              <a:rPr lang="es-MX" smtClean="0"/>
              <a:pPr/>
              <a:t>‹Nº›</a:t>
            </a:fld>
            <a:endParaRPr lang="es-MX"/>
          </a:p>
        </p:txBody>
      </p:sp>
      <p:pic>
        <p:nvPicPr>
          <p:cNvPr id="8" name="Picture 7" descr="dandelion.png"/>
          <p:cNvPicPr>
            <a:picLocks noChangeAspect="1"/>
          </p:cNvPicPr>
          <p:nvPr/>
        </p:nvPicPr>
        <p:blipFill>
          <a:blip r:embed="rId13" cstate="print"/>
          <a:srcRect r="19766" b="20000"/>
          <a:stretch>
            <a:fillRect/>
          </a:stretch>
        </p:blipFill>
        <p:spPr>
          <a:xfrm>
            <a:off x="7772400" y="3200400"/>
            <a:ext cx="1371600" cy="3657600"/>
          </a:xfrm>
          <a:prstGeom prst="rect">
            <a:avLst/>
          </a:prstGeom>
        </p:spPr>
      </p:pic>
      <p:pic>
        <p:nvPicPr>
          <p:cNvPr id="10" name="Picture 9" descr="Air title.png"/>
          <p:cNvPicPr>
            <a:picLocks noChangeAspect="1"/>
          </p:cNvPicPr>
          <p:nvPr/>
        </p:nvPicPr>
        <p:blipFill>
          <a:blip r:embed="rId14" cstate="print"/>
          <a:srcRect l="42293" t="29512" r="38657" b="34962"/>
          <a:stretch>
            <a:fillRect/>
          </a:stretch>
        </p:blipFill>
        <p:spPr>
          <a:xfrm>
            <a:off x="0" y="0"/>
            <a:ext cx="1475880" cy="357738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b="0" kern="1200" cap="none" spc="100" baseline="0">
          <a:solidFill>
            <a:schemeClr val="tx2"/>
          </a:solidFill>
          <a:effectLst>
            <a:outerShdw blurRad="127000" algn="ctr" rotWithShape="0">
              <a:schemeClr val="bg1">
                <a:alpha val="50000"/>
              </a:schemeClr>
            </a:outerShdw>
          </a:effectLst>
          <a:latin typeface="+mj-lt"/>
          <a:ea typeface="+mj-ea"/>
          <a:cs typeface="+mj-cs"/>
        </a:defRPr>
      </a:lvl1pPr>
    </p:titleStyle>
    <p:bodyStyle>
      <a:lvl1pPr marL="342900" indent="-342900" algn="l" defTabSz="914400" rtl="0" eaLnBrk="1" latinLnBrk="0" hangingPunct="1">
        <a:lnSpc>
          <a:spcPct val="100000"/>
        </a:lnSpc>
        <a:spcBef>
          <a:spcPts val="1600"/>
        </a:spcBef>
        <a:buSzPct val="80000"/>
        <a:buFont typeface="Wingdings" pitchFamily="2" charset="2"/>
        <a:buChar char=""/>
        <a:defRPr sz="2000" kern="1200">
          <a:solidFill>
            <a:schemeClr val="tx2"/>
          </a:solidFill>
          <a:latin typeface="+mn-lt"/>
          <a:ea typeface="+mn-ea"/>
          <a:cs typeface="+mn-cs"/>
        </a:defRPr>
      </a:lvl1pPr>
      <a:lvl2pPr marL="631825" indent="-282575" algn="l" defTabSz="914400" rtl="0" eaLnBrk="1" latinLnBrk="0" hangingPunct="1">
        <a:lnSpc>
          <a:spcPct val="100000"/>
        </a:lnSpc>
        <a:spcBef>
          <a:spcPts val="1600"/>
        </a:spcBef>
        <a:buSzPct val="60000"/>
        <a:buFont typeface="Wingdings" pitchFamily="2" charset="2"/>
        <a:buChar char="Ë"/>
        <a:defRPr sz="1800" kern="1200">
          <a:solidFill>
            <a:schemeClr val="tx2"/>
          </a:solidFill>
          <a:latin typeface="+mn-lt"/>
          <a:ea typeface="+mn-ea"/>
          <a:cs typeface="+mn-cs"/>
        </a:defRPr>
      </a:lvl2pPr>
      <a:lvl3pPr marL="914400" indent="-282575" algn="l" defTabSz="914400" rtl="0" eaLnBrk="1" latinLnBrk="0" hangingPunct="1">
        <a:lnSpc>
          <a:spcPct val="100000"/>
        </a:lnSpc>
        <a:spcBef>
          <a:spcPts val="1600"/>
        </a:spcBef>
        <a:buSzPct val="70000"/>
        <a:buFont typeface="Wingdings" pitchFamily="2" charset="2"/>
        <a:buChar char="®"/>
        <a:defRPr sz="1800" kern="1200">
          <a:solidFill>
            <a:schemeClr val="tx2"/>
          </a:solidFill>
          <a:latin typeface="+mn-lt"/>
          <a:ea typeface="+mn-ea"/>
          <a:cs typeface="+mn-cs"/>
        </a:defRPr>
      </a:lvl3pPr>
      <a:lvl4pPr marL="1196975" indent="-282575" algn="l" defTabSz="914400" rtl="0" eaLnBrk="1" latinLnBrk="0" hangingPunct="1">
        <a:lnSpc>
          <a:spcPct val="100000"/>
        </a:lnSpc>
        <a:spcBef>
          <a:spcPts val="1600"/>
        </a:spcBef>
        <a:buSzPct val="60000"/>
        <a:buFont typeface="Wingdings" pitchFamily="2" charset="2"/>
        <a:buChar char="Ë"/>
        <a:defRPr sz="1800" kern="1200">
          <a:solidFill>
            <a:schemeClr val="tx2"/>
          </a:solidFill>
          <a:latin typeface="+mn-lt"/>
          <a:ea typeface="+mn-ea"/>
          <a:cs typeface="+mn-cs"/>
        </a:defRPr>
      </a:lvl4pPr>
      <a:lvl5pPr marL="1492250" indent="-295275" algn="l" defTabSz="914400" rtl="0" eaLnBrk="1" latinLnBrk="0" hangingPunct="1">
        <a:lnSpc>
          <a:spcPct val="100000"/>
        </a:lnSpc>
        <a:spcBef>
          <a:spcPts val="1600"/>
        </a:spcBef>
        <a:buSzPct val="70000"/>
        <a:buFont typeface="Wingdings" pitchFamily="2" charset="2"/>
        <a:buChar char="®"/>
        <a:defRPr sz="1800" kern="1200">
          <a:solidFill>
            <a:schemeClr val="tx2"/>
          </a:solidFill>
          <a:latin typeface="+mn-lt"/>
          <a:ea typeface="+mn-ea"/>
          <a:cs typeface="+mn-cs"/>
        </a:defRPr>
      </a:lvl5pPr>
      <a:lvl6pPr marL="1774825" indent="-282575" algn="l" defTabSz="914400" rtl="0" eaLnBrk="1" latinLnBrk="0" hangingPunct="1">
        <a:lnSpc>
          <a:spcPct val="100000"/>
        </a:lnSpc>
        <a:spcBef>
          <a:spcPts val="1600"/>
        </a:spcBef>
        <a:buSzPct val="60000"/>
        <a:buFont typeface="Wingdings" pitchFamily="2" charset="2"/>
        <a:buChar char="Ë"/>
        <a:defRPr sz="1800" kern="1200">
          <a:solidFill>
            <a:schemeClr val="tx2"/>
          </a:solidFill>
          <a:latin typeface="+mn-lt"/>
          <a:ea typeface="+mn-ea"/>
          <a:cs typeface="+mn-cs"/>
        </a:defRPr>
      </a:lvl6pPr>
      <a:lvl7pPr marL="2057400" indent="-282575" algn="l" defTabSz="914400" rtl="0" eaLnBrk="1" latinLnBrk="0" hangingPunct="1">
        <a:lnSpc>
          <a:spcPct val="100000"/>
        </a:lnSpc>
        <a:spcBef>
          <a:spcPts val="1600"/>
        </a:spcBef>
        <a:buSzPct val="70000"/>
        <a:buFont typeface="Wingdings" pitchFamily="2" charset="2"/>
        <a:buChar char="®"/>
        <a:defRPr sz="1800" kern="1200">
          <a:solidFill>
            <a:schemeClr val="tx2"/>
          </a:solidFill>
          <a:latin typeface="+mn-lt"/>
          <a:ea typeface="+mn-ea"/>
          <a:cs typeface="+mn-cs"/>
        </a:defRPr>
      </a:lvl7pPr>
      <a:lvl8pPr marL="2339975" indent="-282575" algn="l" defTabSz="914400" rtl="0" eaLnBrk="1" latinLnBrk="0" hangingPunct="1">
        <a:lnSpc>
          <a:spcPct val="100000"/>
        </a:lnSpc>
        <a:spcBef>
          <a:spcPts val="1600"/>
        </a:spcBef>
        <a:buSzPct val="60000"/>
        <a:buFont typeface="Wingdings" pitchFamily="2" charset="2"/>
        <a:buChar char="Ë"/>
        <a:defRPr sz="1800" kern="1200">
          <a:solidFill>
            <a:schemeClr val="tx2"/>
          </a:solidFill>
          <a:latin typeface="+mn-lt"/>
          <a:ea typeface="+mn-ea"/>
          <a:cs typeface="+mn-cs"/>
        </a:defRPr>
      </a:lvl8pPr>
      <a:lvl9pPr marL="2622550" indent="-282575" algn="l" defTabSz="914400" rtl="0" eaLnBrk="1" latinLnBrk="0" hangingPunct="1">
        <a:lnSpc>
          <a:spcPct val="100000"/>
        </a:lnSpc>
        <a:spcBef>
          <a:spcPts val="1600"/>
        </a:spcBef>
        <a:buSzPct val="70000"/>
        <a:buFont typeface="Wingdings" pitchFamily="2" charset="2"/>
        <a:buChar char="®"/>
        <a:defRPr sz="1800" kern="120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s-MX" b="1" dirty="0" smtClean="0"/>
              <a:t>1</a:t>
            </a:r>
            <a:r>
              <a:rPr lang="es-MX" dirty="0" smtClean="0"/>
              <a:t/>
            </a:r>
            <a:br>
              <a:rPr lang="es-MX" dirty="0" smtClean="0"/>
            </a:br>
            <a:r>
              <a:rPr lang="es-MX" b="1" dirty="0" smtClean="0"/>
              <a:t>DISEÑO DE LA PROPUESTA DE INVESTIGACIÓN.</a:t>
            </a:r>
            <a:endParaRPr lang="es-MX" dirty="0"/>
          </a:p>
        </p:txBody>
      </p:sp>
      <p:sp>
        <p:nvSpPr>
          <p:cNvPr id="3" name="Subtitle 2"/>
          <p:cNvSpPr>
            <a:spLocks noGrp="1"/>
          </p:cNvSpPr>
          <p:nvPr>
            <p:ph type="subTitle" idx="1"/>
          </p:nvPr>
        </p:nvSpPr>
        <p:spPr/>
        <p:txBody>
          <a:bodyPr/>
          <a:lstStyle/>
          <a:p>
            <a:r>
              <a:rPr lang="es-MX" dirty="0"/>
              <a:t>1.2. Metodología a utilizar.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1.2. Metodología a utilizar. </a:t>
            </a:r>
            <a:endParaRPr lang="es-MX" dirty="0"/>
          </a:p>
        </p:txBody>
      </p:sp>
      <p:sp>
        <p:nvSpPr>
          <p:cNvPr id="3" name="2 Marcador de contenido"/>
          <p:cNvSpPr>
            <a:spLocks noGrp="1"/>
          </p:cNvSpPr>
          <p:nvPr>
            <p:ph idx="1"/>
          </p:nvPr>
        </p:nvSpPr>
        <p:spPr/>
        <p:txBody>
          <a:bodyPr>
            <a:normAutofit/>
          </a:bodyPr>
          <a:lstStyle/>
          <a:p>
            <a:r>
              <a:rPr lang="es-ES" dirty="0" smtClean="0"/>
              <a:t>Es la explicación de los procedimientos que se aplicarán para alcanzar los objetivos. En este apartado, se debe describir con detalle la definición operacional de las variables, el tipo y las formas de medirlas. Asimismo, debe contemplar el diseño del estudio, las técnicas y procedimientos que va a utilizar para alcanzar los objetivos propuestos.</a:t>
            </a:r>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1.2. Metodología a utilizar. </a:t>
            </a:r>
            <a:endParaRPr lang="es-MX" dirty="0"/>
          </a:p>
        </p:txBody>
      </p:sp>
      <p:sp>
        <p:nvSpPr>
          <p:cNvPr id="3" name="2 Marcador de contenido"/>
          <p:cNvSpPr>
            <a:spLocks noGrp="1"/>
          </p:cNvSpPr>
          <p:nvPr>
            <p:ph idx="1"/>
          </p:nvPr>
        </p:nvSpPr>
        <p:spPr>
          <a:xfrm>
            <a:off x="952500" y="1500174"/>
            <a:ext cx="7239000" cy="4291027"/>
          </a:xfrm>
        </p:spPr>
        <p:txBody>
          <a:bodyPr>
            <a:normAutofit fontScale="77500" lnSpcReduction="20000"/>
          </a:bodyPr>
          <a:lstStyle/>
          <a:p>
            <a:pPr lvl="0"/>
            <a:r>
              <a:rPr lang="es-ES" b="1" dirty="0" smtClean="0"/>
              <a:t>Tipo y diseño general del estudio. </a:t>
            </a:r>
            <a:endParaRPr lang="es-ES" dirty="0" smtClean="0"/>
          </a:p>
          <a:p>
            <a:r>
              <a:rPr lang="es-ES" dirty="0" smtClean="0"/>
              <a:t> El tipo de estudio y su diseño, se debe seleccionar con base en los objetivos propuestos y la disponibilidad de recursos . Debe enunciar con claridad el tipo de estudio que realizará y una explicación detallada de su diseño. También las estrategias y los mecanismos que va a poner en práctica para reducir o suprimir las amenazas a la validez de los resultados (en la selección y asignación de los sujetos, pérdida de casos, control de instrumentos, de los observadores, etc.). Estos aspectos luego pueden ampliarse cuando se traten en detalles en su respectivo rubro.</a:t>
            </a:r>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1.2. Metodología a utilizar. </a:t>
            </a:r>
            <a:endParaRPr lang="es-MX" dirty="0"/>
          </a:p>
        </p:txBody>
      </p:sp>
      <p:sp>
        <p:nvSpPr>
          <p:cNvPr id="3" name="2 Marcador de contenido"/>
          <p:cNvSpPr>
            <a:spLocks noGrp="1"/>
          </p:cNvSpPr>
          <p:nvPr>
            <p:ph idx="1"/>
          </p:nvPr>
        </p:nvSpPr>
        <p:spPr>
          <a:xfrm>
            <a:off x="952500" y="1428736"/>
            <a:ext cx="7239000" cy="4362465"/>
          </a:xfrm>
        </p:spPr>
        <p:txBody>
          <a:bodyPr>
            <a:normAutofit fontScale="85000" lnSpcReduction="20000"/>
          </a:bodyPr>
          <a:lstStyle/>
          <a:p>
            <a:pPr lvl="0"/>
            <a:r>
              <a:rPr lang="es-ES" b="1" dirty="0" smtClean="0"/>
              <a:t>Universo de estudio, selección y tamaño de la Muestra. </a:t>
            </a:r>
            <a:endParaRPr lang="es-ES" dirty="0" smtClean="0"/>
          </a:p>
          <a:p>
            <a:r>
              <a:rPr lang="es-ES" dirty="0" smtClean="0"/>
              <a:t> Debe enunciar y describir el universo del estudio y todo lo relativo a los procedimientos y técnicas para la selección y tamaño de muestra (en caso de que no aplique se debe explicar el por qué). Para muestras bien sea probabilísticas o no probabilísticas (por conveniencia o muestras propositivas), el investigador debe indicar el procedimiento y criterios utilizados y la justificación de la selección y tamaño. </a:t>
            </a:r>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1.2. Metodología a utilizar. </a:t>
            </a:r>
            <a:endParaRPr lang="es-MX" dirty="0"/>
          </a:p>
        </p:txBody>
      </p:sp>
      <p:sp>
        <p:nvSpPr>
          <p:cNvPr id="3" name="2 Marcador de contenido"/>
          <p:cNvSpPr>
            <a:spLocks noGrp="1"/>
          </p:cNvSpPr>
          <p:nvPr>
            <p:ph idx="1"/>
          </p:nvPr>
        </p:nvSpPr>
        <p:spPr>
          <a:xfrm>
            <a:off x="952500" y="1571612"/>
            <a:ext cx="7239000" cy="4219589"/>
          </a:xfrm>
        </p:spPr>
        <p:txBody>
          <a:bodyPr>
            <a:normAutofit lnSpcReduction="10000"/>
          </a:bodyPr>
          <a:lstStyle/>
          <a:p>
            <a:r>
              <a:rPr lang="es-ES" dirty="0" smtClean="0"/>
              <a:t>En estudios que seleccionarán muestras no probabilísticas y seleccionarán los sujetos de manera prepositiva (conformación de grupos focales, selección de informantes claves, etc.), el investigador debe explicitar los criterios para la selección, el tipo y el tamaño de los grupos, los procedimientos para su conformación, etc.</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Plan de análisis de los resultados. </a:t>
            </a:r>
            <a:r>
              <a:rPr lang="es-ES" dirty="0" smtClean="0"/>
              <a:t>(Métodos </a:t>
            </a:r>
            <a:r>
              <a:rPr lang="es-ES" dirty="0" smtClean="0"/>
              <a:t>y Programas)</a:t>
            </a:r>
            <a:endParaRPr lang="es-ES" dirty="0"/>
          </a:p>
        </p:txBody>
      </p:sp>
      <p:sp>
        <p:nvSpPr>
          <p:cNvPr id="3" name="2 Marcador de contenido"/>
          <p:cNvSpPr>
            <a:spLocks noGrp="1"/>
          </p:cNvSpPr>
          <p:nvPr>
            <p:ph idx="1"/>
          </p:nvPr>
        </p:nvSpPr>
        <p:spPr>
          <a:xfrm>
            <a:off x="571472" y="1857364"/>
            <a:ext cx="8072494" cy="4500593"/>
          </a:xfrm>
        </p:spPr>
        <p:txBody>
          <a:bodyPr>
            <a:normAutofit/>
          </a:bodyPr>
          <a:lstStyle/>
          <a:p>
            <a:r>
              <a:rPr lang="es-ES" sz="2400" dirty="0" smtClean="0"/>
              <a:t>Métodos y modelos de análisis de los datos según tipo de variables de acuerdo con los objetivos propuestos y con base al tipo de variables, el investigador deberá detallar las medidas de resumen de sus variables y cómo serán presentadas (cuantitativas y/o cualitativas), indicando los modelos y técnicas de análisis (estadísticas, no estadísticas o técnicas de análisis de información no numérica, etc.). Es necesario que el investigador presente una tentativa de la información tabulada (particularmente cuando se trata de variables que se resumen numéricamente), sobre todo, de aquellas claves que servirán de base para la aplicación de los modelos de análisis estadístico.</a:t>
            </a:r>
            <a:endParaRPr lang="es-ES"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ir">
  <a:themeElements>
    <a:clrScheme name="Air">
      <a:dk1>
        <a:sysClr val="windowText" lastClr="000000"/>
      </a:dk1>
      <a:lt1>
        <a:sysClr val="window" lastClr="FFFFFF"/>
      </a:lt1>
      <a:dk2>
        <a:srgbClr val="17375D"/>
      </a:dk2>
      <a:lt2>
        <a:srgbClr val="BEDBFE"/>
      </a:lt2>
      <a:accent1>
        <a:srgbClr val="686F3A"/>
      </a:accent1>
      <a:accent2>
        <a:srgbClr val="165996"/>
      </a:accent2>
      <a:accent3>
        <a:srgbClr val="7276A0"/>
      </a:accent3>
      <a:accent4>
        <a:srgbClr val="7DB434"/>
      </a:accent4>
      <a:accent5>
        <a:srgbClr val="D28300"/>
      </a:accent5>
      <a:accent6>
        <a:srgbClr val="2B62CB"/>
      </a:accent6>
      <a:hlink>
        <a:srgbClr val="B58900"/>
      </a:hlink>
      <a:folHlink>
        <a:srgbClr val="B55C39"/>
      </a:folHlink>
    </a:clrScheme>
    <a:fontScheme name="Air">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ir">
      <a:fillStyleLst>
        <a:solidFill>
          <a:schemeClr val="phClr"/>
        </a:solidFill>
        <a:gradFill rotWithShape="1">
          <a:gsLst>
            <a:gs pos="0">
              <a:schemeClr val="phClr">
                <a:tint val="70000"/>
                <a:satMod val="200000"/>
              </a:schemeClr>
            </a:gs>
            <a:gs pos="35000">
              <a:schemeClr val="phClr">
                <a:tint val="50000"/>
                <a:satMod val="250000"/>
              </a:schemeClr>
            </a:gs>
            <a:gs pos="100000">
              <a:schemeClr val="phClr">
                <a:tint val="40000"/>
                <a:satMod val="350000"/>
              </a:schemeClr>
            </a:gs>
          </a:gsLst>
          <a:lin ang="8700000" scaled="1"/>
        </a:gradFill>
        <a:blipFill rotWithShape="1">
          <a:blip xmlns:r="http://schemas.openxmlformats.org/officeDocument/2006/relationships" r:embed="rId1">
            <a:duotone>
              <a:schemeClr val="phClr">
                <a:shade val="50000"/>
                <a:satMod val="110000"/>
              </a:schemeClr>
              <a:schemeClr val="phClr">
                <a:tint val="70000"/>
                <a:satMod val="150000"/>
              </a:schemeClr>
            </a:duotone>
          </a:blip>
          <a:tile tx="0" ty="0" sx="35000" sy="35000" flip="none" algn="tl"/>
        </a:blipFill>
      </a:fillStyleLst>
      <a:lnStyleLst>
        <a:ln w="9525" cap="flat" cmpd="sng" algn="ctr">
          <a:solidFill>
            <a:schemeClr val="phClr">
              <a:shade val="95000"/>
              <a:satMod val="115000"/>
            </a:schemeClr>
          </a:solidFill>
          <a:prstDash val="solid"/>
        </a:ln>
        <a:ln w="12700" cap="flat" cmpd="sng" algn="ctr">
          <a:solidFill>
            <a:schemeClr val="phClr">
              <a:shade val="90000"/>
              <a:satMod val="115000"/>
            </a:schemeClr>
          </a:solidFill>
          <a:prstDash val="solid"/>
        </a:ln>
        <a:ln w="19050" cap="flat" cmpd="sng" algn="ctr">
          <a:solidFill>
            <a:schemeClr val="phClr">
              <a:shade val="80000"/>
              <a:satMod val="110000"/>
            </a:scheme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25400" dir="5400000" rotWithShape="0">
              <a:srgbClr val="FFFFFF">
                <a:alpha val="50000"/>
              </a:srgbClr>
            </a:outerShdw>
            <a:reflection blurRad="63500" stA="20000" endPos="15000" dist="12700" dir="5400000" sy="-100000" rotWithShape="0"/>
          </a:effectLst>
        </a:effectStyle>
        <a:effectStyle>
          <a:effectLst>
            <a:reflection blurRad="127000" stA="25000" endPos="20000" dist="38100" dir="5400000" sy="-100000" rotWithShape="0"/>
          </a:effectLst>
          <a:scene3d>
            <a:camera prst="orthographicFront">
              <a:rot lat="0" lon="0" rev="0"/>
            </a:camera>
            <a:lightRig rig="balanced" dir="b">
              <a:rot lat="0" lon="0" rev="2700000"/>
            </a:lightRig>
          </a:scene3d>
          <a:sp3d>
            <a:bevelT w="38100" h="25400"/>
          </a:sp3d>
        </a:effectStyle>
      </a:effectStyleLst>
      <a:bgFillStyleLst>
        <a:solidFill>
          <a:schemeClr val="phClr"/>
        </a:solidFill>
        <a:gradFill rotWithShape="1">
          <a:gsLst>
            <a:gs pos="0">
              <a:schemeClr val="phClr"/>
            </a:gs>
            <a:gs pos="52000">
              <a:srgbClr val="D8D8D8"/>
            </a:gs>
            <a:gs pos="100000">
              <a:schemeClr val="phClr">
                <a:lumMod val="25000"/>
              </a:schemeClr>
            </a:gs>
          </a:gsLst>
          <a:path path="circle">
            <a:fillToRect t="-80000" r="80000" b="180000"/>
          </a:path>
        </a:gradFill>
        <a:gradFill rotWithShape="1">
          <a:gsLst>
            <a:gs pos="0">
              <a:schemeClr val="accent5"/>
            </a:gs>
            <a:gs pos="52000">
              <a:srgbClr val="D8D8D8"/>
            </a:gs>
            <a:gs pos="100000">
              <a:schemeClr val="phClr">
                <a:lumMod val="25000"/>
              </a:schemeClr>
            </a:gs>
          </a:gsLst>
          <a:path path="circle">
            <a:fillToRect t="-80000" r="8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Air</Template>
  <TotalTime>4</TotalTime>
  <Words>289</Words>
  <Application>Microsoft Office PowerPoint</Application>
  <PresentationFormat>Presentación en pantalla (4:3)</PresentationFormat>
  <Paragraphs>14</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Air</vt:lpstr>
      <vt:lpstr>1 DISEÑO DE LA PROPUESTA DE INVESTIGACIÓN.</vt:lpstr>
      <vt:lpstr>1.2. Metodología a utilizar. </vt:lpstr>
      <vt:lpstr>1.2. Metodología a utilizar. </vt:lpstr>
      <vt:lpstr>1.2. Metodología a utilizar. </vt:lpstr>
      <vt:lpstr>1.2. Metodología a utilizar. </vt:lpstr>
      <vt:lpstr>Plan de análisis de los resultados. (Métodos y Programas)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LOPEZ</dc:creator>
  <cp:lastModifiedBy>LÓPEZ</cp:lastModifiedBy>
  <cp:revision>4</cp:revision>
  <dcterms:created xsi:type="dcterms:W3CDTF">2010-06-11T03:21:11Z</dcterms:created>
  <dcterms:modified xsi:type="dcterms:W3CDTF">2010-06-15T17:41:33Z</dcterms:modified>
</cp:coreProperties>
</file>